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9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20574000" cx="36576000"/>
  <p:notesSz cx="6858000" cy="9144000"/>
  <p:embeddedFontLst>
    <p:embeddedFont>
      <p:font typeface="Roboto Mono"/>
      <p:regular r:id="rId48"/>
      <p:bold r:id="rId49"/>
      <p:italic r:id="rId50"/>
      <p:boldItalic r:id="rId51"/>
    </p:embeddedFont>
    <p:embeddedFont>
      <p:font typeface="Questrial"/>
      <p:regular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3" roundtripDataSignature="AMtx7mhJceb2jgc+btF2xOdxj5rA3qwb7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3047A8D-F45A-44B1-B5F4-475BB7C918D1}">
  <a:tblStyle styleId="{03047A8D-F45A-44B1-B5F4-475BB7C918D1}" styleName="Table_0">
    <a:wholeTbl>
      <a:tcTxStyle b="off" i="off">
        <a:font>
          <a:latin typeface="NVIDIA Sans"/>
          <a:ea typeface="NVIDIA Sans"/>
          <a:cs typeface="NVIDIA San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DEA"/>
          </a:solidFill>
        </a:fill>
      </a:tcStyle>
    </a:wholeTbl>
    <a:band1H>
      <a:tcTxStyle/>
      <a:tcStyle>
        <a:fill>
          <a:solidFill>
            <a:srgbClr val="CAD8D2"/>
          </a:solidFill>
        </a:fill>
      </a:tcStyle>
    </a:band1H>
    <a:band2H>
      <a:tcTxStyle/>
    </a:band2H>
    <a:band1V>
      <a:tcTxStyle/>
      <a:tcStyle>
        <a:fill>
          <a:solidFill>
            <a:srgbClr val="CAD8D2"/>
          </a:solidFill>
        </a:fill>
      </a:tcStyle>
    </a:band1V>
    <a:band2V>
      <a:tcTxStyle/>
    </a:band2V>
    <a:lastCol>
      <a:tcTxStyle b="on" i="off">
        <a:font>
          <a:latin typeface="NVIDIA Sans"/>
          <a:ea typeface="NVIDIA Sans"/>
          <a:cs typeface="NVIDIA Sans"/>
        </a:font>
        <a:schemeClr val="lt1"/>
      </a:tcTxStyle>
      <a:tcStyle>
        <a:fill>
          <a:solidFill>
            <a:schemeClr val="accent1"/>
          </a:solidFill>
        </a:fill>
      </a:tcStyle>
    </a:lastCol>
    <a:firstCol>
      <a:tcTxStyle b="on" i="off">
        <a:font>
          <a:latin typeface="NVIDIA Sans"/>
          <a:ea typeface="NVIDIA Sans"/>
          <a:cs typeface="NVIDIA Sans"/>
        </a:font>
        <a:schemeClr val="lt1"/>
      </a:tcTxStyle>
      <a:tcStyle>
        <a:fill>
          <a:solidFill>
            <a:schemeClr val="accent1"/>
          </a:solidFill>
        </a:fill>
      </a:tcStyle>
    </a:firstCol>
    <a:lastRow>
      <a:tcTxStyle b="on" i="off">
        <a:font>
          <a:latin typeface="NVIDIA Sans"/>
          <a:ea typeface="NVIDIA Sans"/>
          <a:cs typeface="NVIDIA San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NVIDIA Sans"/>
          <a:ea typeface="NVIDIA Sans"/>
          <a:cs typeface="NVIDIA San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Mono-regular.fntdata"/><Relationship Id="rId47" Type="http://schemas.openxmlformats.org/officeDocument/2006/relationships/slide" Target="slides/slide41.xml"/><Relationship Id="rId49" Type="http://schemas.openxmlformats.org/officeDocument/2006/relationships/font" Target="fonts/RobotoMon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ono-boldItalic.fntdata"/><Relationship Id="rId50" Type="http://schemas.openxmlformats.org/officeDocument/2006/relationships/font" Target="fonts/RobotoMono-italic.fntdata"/><Relationship Id="rId53" Type="http://customschemas.google.com/relationships/presentationmetadata" Target="metadata"/><Relationship Id="rId52" Type="http://schemas.openxmlformats.org/officeDocument/2006/relationships/font" Target="fonts/Questrial-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6" name="Google Shape;6;n"/>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pic>
        <p:nvPicPr>
          <p:cNvPr id="7" name="Google Shape;7;n"/>
          <p:cNvPicPr preferRelativeResize="0"/>
          <p:nvPr/>
        </p:nvPicPr>
        <p:blipFill rotWithShape="1">
          <a:blip r:embed="rId2">
            <a:alphaModFix/>
          </a:blip>
          <a:srcRect b="0" l="0" r="0" t="0"/>
          <a:stretch/>
        </p:blipFill>
        <p:spPr>
          <a:xfrm>
            <a:off x="5777346" y="8736014"/>
            <a:ext cx="963023" cy="331788"/>
          </a:xfrm>
          <a:prstGeom prst="rect">
            <a:avLst/>
          </a:prstGeom>
          <a:noFill/>
          <a:ln>
            <a:noFill/>
          </a:ln>
        </p:spPr>
      </p:pic>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s.cornell.edu/boom/2001sp/Tsinteris/gammon.htm" TargetMode="External"/><Relationship Id="rId3" Type="http://schemas.openxmlformats.org/officeDocument/2006/relationships/hyperlink" Target="https://cs.stanford.edu/people/eroberts/courses/soco/projects/neural-networks/History/history1.html" TargetMode="External"/><Relationship Id="rId4" Type="http://schemas.openxmlformats.org/officeDocument/2006/relationships/hyperlink" Target="https://www.computerscience.gcse.guru/theory/von-neumann-architecture"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br.org/1988/03/putting-expert-systems-to-work" TargetMode="External"/><Relationship Id="rId3" Type="http://schemas.openxmlformats.org/officeDocument/2006/relationships/hyperlink" Target="https://www.britannica.com/technology/expert-system"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H0_NZDSqR3Y&amp;t=31s"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ftp/arxiv/papers/1901/1901.06032.pdf"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mprof.stanford.edu/posting/1508"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9" name="Google Shape;7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0" name="Google Shape;790;p1: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7" name="Google Shape;86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Trebuchet MS"/>
              <a:buNone/>
            </a:pPr>
            <a:r>
              <a:rPr b="0" i="0" lang="en-US" sz="1100" u="none" strike="noStrike">
                <a:solidFill>
                  <a:schemeClr val="dk1"/>
                </a:solidFill>
                <a:latin typeface="Trebuchet MS"/>
                <a:ea typeface="Trebuchet MS"/>
                <a:cs typeface="Trebuchet MS"/>
                <a:sym typeface="Trebuchet MS"/>
              </a:rPr>
              <a:t>Humans have been trying to teach computers to perform tasks since their invention. It’s sort of the purpose of a computer, to do something at the level, or beyond what a human can do</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Early in the days of computers, many people were convinced that they would achieve human level intelligence within a few decades</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It turned out that generalized human intelligence was beyond the grasp of computers at that time (although today, we’re starting to see systems that look a whole lot like human intelligence) </a:t>
            </a:r>
            <a:endParaRPr/>
          </a:p>
          <a:p>
            <a:pPr indent="0" lvl="0" marL="0" rtl="0" algn="l">
              <a:spcBef>
                <a:spcPts val="0"/>
              </a:spcBef>
              <a:spcAft>
                <a:spcPts val="0"/>
              </a:spcAft>
              <a:buNone/>
            </a:pPr>
            <a:r>
              <a:t/>
            </a:r>
            <a:endParaRPr/>
          </a:p>
        </p:txBody>
      </p:sp>
      <p:sp>
        <p:nvSpPr>
          <p:cNvPr id="868" name="Google Shape;868;p10: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4" name="Google Shape;88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5" name="Google Shape;89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It wasn’t long after the invention of the computer that people started experimenting with artificial neural networks, inspired by the structure and function of human brains</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There was some success with using these networks to perform tasks such as reading handwritten digits and playing backgammon, but it did not appear that this would be the major path forward. A major factor was the computational resources at the time. As we’ll see in the hands-on labs, these networks take time to train. Imagine how long it would take to train forty years ago!</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These early neural networks were outperformed by something called the Von Neumann Architecture, which is the basis for modern CPUs</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n-US" u="sng">
                <a:solidFill>
                  <a:schemeClr val="hlink"/>
                </a:solidFill>
                <a:hlinkClick r:id="rId2"/>
              </a:rPr>
              <a:t>https://www.cs.cornell.edu/boom/2001sp/Tsinteris/gammon.htm</a:t>
            </a:r>
            <a:endParaRPr/>
          </a:p>
          <a:p>
            <a:pPr indent="0" lvl="0" marL="0" rtl="0" algn="l">
              <a:spcBef>
                <a:spcPts val="0"/>
              </a:spcBef>
              <a:spcAft>
                <a:spcPts val="0"/>
              </a:spcAft>
              <a:buNone/>
            </a:pPr>
            <a:r>
              <a:rPr lang="en-US" u="sng">
                <a:solidFill>
                  <a:schemeClr val="hlink"/>
                </a:solidFill>
                <a:hlinkClick r:id="rId3"/>
              </a:rPr>
              <a:t>https://cs.stanford.edu/people/eroberts/courses/soco/projects/neural-networks/History/history1.html</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n-US" u="sng">
                <a:solidFill>
                  <a:schemeClr val="hlink"/>
                </a:solidFill>
                <a:hlinkClick r:id="rId4"/>
              </a:rPr>
              <a:t>https://www.computerscience.gcse.guru/theory/von-neumann-architecture</a:t>
            </a:r>
            <a:endParaRPr/>
          </a:p>
        </p:txBody>
      </p:sp>
      <p:sp>
        <p:nvSpPr>
          <p:cNvPr id="896" name="Google Shape;896;p12: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4" name="Google Shape;90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Instead, intelligence in computers was achieved through the building of expert systems.</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n-US" u="sng">
                <a:solidFill>
                  <a:schemeClr val="hlink"/>
                </a:solidFill>
                <a:hlinkClick r:id="rId2"/>
              </a:rPr>
              <a:t>https://hbr.org/1988/03/putting-expert-systems-to-work</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These were highly complex systems that took hundreds to thousands of engineers to build, where the computer was taught to complete tasks by the rigorous programming of many rules</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These systems where meant to mimic that of a human Subject Matter Expert, hence the name.</a:t>
            </a:r>
            <a:endParaRPr/>
          </a:p>
          <a:p>
            <a:pPr indent="0" lvl="0" marL="0" rtl="0" algn="l">
              <a:spcBef>
                <a:spcPts val="0"/>
              </a:spcBef>
              <a:spcAft>
                <a:spcPts val="0"/>
              </a:spcAft>
              <a:buNone/>
            </a:pPr>
            <a:r>
              <a:rPr lang="en-US" u="sng">
                <a:solidFill>
                  <a:schemeClr val="hlink"/>
                </a:solidFill>
                <a:hlinkClick r:id="rId3"/>
              </a:rPr>
              <a:t>https://www.britannica.com/technology/expert-system</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An example would be a stock trading robot that traded based on user defined limits, or a machine to give medical diagnosis given a list of symptoms.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05" name="Google Shape;905;p13: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3" name="Google Shape;92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9" name="Google Shape;92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However these systems had limitations. Most importantly, rules for these systems had to be understood, defined, and programmed by humans. The computer could only do as much as a human engineer was able to understand and turn directly into code. </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For some well-defined tasks (ex, creating a system to route customers to sales representatives based on region and vertical) this was fine. But for some tasks that are simple to humans, it was extremely difficult to build rules that a computer could follow</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As an example, take a moment to answer in your head what these are pictures of (cat, car, ocean)</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For most humans this is quite a simple task. But how would you teach a newborn child, let alone a computer to do what you just did?</a:t>
            </a:r>
            <a:endParaRPr/>
          </a:p>
          <a:p>
            <a:pPr indent="0" lvl="0" marL="0" rtl="0" algn="l">
              <a:spcBef>
                <a:spcPts val="0"/>
              </a:spcBef>
              <a:spcAft>
                <a:spcPts val="0"/>
              </a:spcAft>
              <a:buNone/>
            </a:pPr>
            <a:r>
              <a:t/>
            </a:r>
            <a:endParaRPr/>
          </a:p>
        </p:txBody>
      </p:sp>
      <p:sp>
        <p:nvSpPr>
          <p:cNvPr id="930" name="Google Shape;930;p15: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0" name="Google Shape;94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With children, we expose them to lots of data, and help them learn by supplying the correct answer. A very popular learning technique is “Trail and Error”, where students make a prediction on what is the correct answer, and if they’re wrong, adjust their approach. It turns out that deep learning is very much like this. </a:t>
            </a:r>
            <a:endParaRPr/>
          </a:p>
        </p:txBody>
      </p:sp>
      <p:sp>
        <p:nvSpPr>
          <p:cNvPr id="941" name="Google Shape;941;p16: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8" name="Google Shape;94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So there was a period through the nineties and early 2000’s where powerful AI appeared to many to be a pipe dream</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Neural networks were being used for some tasks, but fantastic results were not being achieved.</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Two major things came together to spawn the era of deep learning that we’re in today</a:t>
            </a:r>
            <a:endParaRPr/>
          </a:p>
        </p:txBody>
      </p:sp>
      <p:sp>
        <p:nvSpPr>
          <p:cNvPr id="949" name="Google Shape;949;p17: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4" name="Google Shape;95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The first is data. In order for a neural network to learn to understand a task, it needs to be exposed to a lot of different data. In order for a neural network to understand what a cat is, it needs to be exposed to a lot of pictures of cats, as well as a lot of pictures of things that are not cats.</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The era of the internet has supplied mountains of data for networks to learn on.</a:t>
            </a:r>
            <a:endParaRPr/>
          </a:p>
        </p:txBody>
      </p:sp>
      <p:sp>
        <p:nvSpPr>
          <p:cNvPr id="955" name="Google Shape;955;p18: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2" name="Google Shape;962;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The other major factor in the onset of modern deep learning was processing power. </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If we’re effectively training an artificial brain, let’s think about our own for a second. How many gigabytes of information do we observe in a given second? What’s the “frame rate” of life? What is the resolution of the human eye?</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https://www.discovery.com/science/mexapixels-in-human-eye#:~:text=According%20to%20scientist%20and%20photographer,what%20does%20this%20mean%2C%20really%3F</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While modern day AI is impressive, we humans process significantly more data in a second than an AI. One way machines can try to catch up to us humans is with higher computing power.</a:t>
            </a:r>
            <a:endParaRPr/>
          </a:p>
        </p:txBody>
      </p:sp>
      <p:sp>
        <p:nvSpPr>
          <p:cNvPr id="963" name="Google Shape;963;p19: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6" name="Google Shape;79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7" name="Google Shape;797;p2: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0" name="Google Shape;97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b="0" i="0" lang="en-US" sz="1017" u="none" strike="noStrike">
                <a:solidFill>
                  <a:schemeClr val="dk1"/>
                </a:solidFill>
                <a:latin typeface="Trebuchet MS"/>
                <a:ea typeface="Trebuchet MS"/>
                <a:cs typeface="Trebuchet MS"/>
                <a:sym typeface="Trebuchet MS"/>
              </a:rPr>
              <a:t>Left: A computer rendering of a marble: </a:t>
            </a:r>
            <a:r>
              <a:rPr lang="en-US" sz="1110" u="sng">
                <a:solidFill>
                  <a:schemeClr val="hlink"/>
                </a:solidFill>
                <a:hlinkClick r:id="rId2"/>
              </a:rPr>
              <a:t>https://www.youtube.com/watch?v=H0_NZDSqR3Y&amp;t=31s</a:t>
            </a:r>
            <a:endParaRPr sz="1110"/>
          </a:p>
          <a:p>
            <a:pPr indent="0" lvl="0" marL="0" rtl="0" algn="l">
              <a:lnSpc>
                <a:spcPct val="80000"/>
              </a:lnSpc>
              <a:spcBef>
                <a:spcPts val="0"/>
              </a:spcBef>
              <a:spcAft>
                <a:spcPts val="0"/>
              </a:spcAft>
              <a:buNone/>
            </a:pPr>
            <a:r>
              <a:rPr b="0" i="0" lang="en-US" sz="1017" u="none" strike="noStrike">
                <a:solidFill>
                  <a:schemeClr val="dk1"/>
                </a:solidFill>
                <a:latin typeface="Trebuchet MS"/>
                <a:ea typeface="Trebuchet MS"/>
                <a:cs typeface="Trebuchet MS"/>
                <a:sym typeface="Trebuchet MS"/>
              </a:rPr>
              <a:t>Right: An abstraction of a neural network</a:t>
            </a:r>
            <a:endParaRPr/>
          </a:p>
          <a:p>
            <a:pPr indent="0" lvl="0" marL="0" rtl="0" algn="l">
              <a:lnSpc>
                <a:spcPct val="80000"/>
              </a:lnSpc>
              <a:spcBef>
                <a:spcPts val="0"/>
              </a:spcBef>
              <a:spcAft>
                <a:spcPts val="0"/>
              </a:spcAft>
              <a:buNone/>
            </a:pPr>
            <a:r>
              <a:t/>
            </a:r>
            <a:endParaRPr b="0" i="0" sz="1017" u="none" strike="noStrike">
              <a:solidFill>
                <a:schemeClr val="dk1"/>
              </a:solidFill>
              <a:latin typeface="Trebuchet MS"/>
              <a:ea typeface="Trebuchet MS"/>
              <a:cs typeface="Trebuchet MS"/>
              <a:sym typeface="Trebuchet MS"/>
            </a:endParaRPr>
          </a:p>
          <a:p>
            <a:pPr indent="0" lvl="0" marL="0" rtl="0" algn="l">
              <a:lnSpc>
                <a:spcPct val="80000"/>
              </a:lnSpc>
              <a:spcBef>
                <a:spcPts val="0"/>
              </a:spcBef>
              <a:spcAft>
                <a:spcPts val="0"/>
              </a:spcAft>
              <a:buNone/>
            </a:pPr>
            <a:r>
              <a:rPr b="0" i="0" lang="en-US" sz="1017" u="none" strike="noStrike">
                <a:solidFill>
                  <a:schemeClr val="dk1"/>
                </a:solidFill>
                <a:latin typeface="Trebuchet MS"/>
                <a:ea typeface="Trebuchet MS"/>
                <a:cs typeface="Trebuchet MS"/>
                <a:sym typeface="Trebuchet MS"/>
              </a:rPr>
              <a:t>It turns out that under the hood, neural networks are matrix multiplication machines. What other types of problems requires many matrix multiplications? Computer graphics! With computer graphics objects are represented as many tiny triangles working together to give the illusion of something more. With animation, simulation, and gaming, these tiny triangles are often transformed and rotated, requiring matrix manipulation.</a:t>
            </a:r>
            <a:endParaRPr/>
          </a:p>
          <a:p>
            <a:pPr indent="0" lvl="0" marL="0" rtl="0" algn="l">
              <a:lnSpc>
                <a:spcPct val="80000"/>
              </a:lnSpc>
              <a:spcBef>
                <a:spcPts val="0"/>
              </a:spcBef>
              <a:spcAft>
                <a:spcPts val="0"/>
              </a:spcAft>
              <a:buNone/>
            </a:pPr>
            <a:r>
              <a:t/>
            </a:r>
            <a:endParaRPr b="0" i="0" sz="1017" u="none" strike="noStrike">
              <a:solidFill>
                <a:schemeClr val="dk1"/>
              </a:solidFill>
              <a:latin typeface="Trebuchet MS"/>
              <a:ea typeface="Trebuchet MS"/>
              <a:cs typeface="Trebuchet MS"/>
              <a:sym typeface="Trebuchet MS"/>
            </a:endParaRPr>
          </a:p>
          <a:p>
            <a:pPr indent="0" lvl="0" marL="0" rtl="0" algn="l">
              <a:lnSpc>
                <a:spcPct val="80000"/>
              </a:lnSpc>
              <a:spcBef>
                <a:spcPts val="0"/>
              </a:spcBef>
              <a:spcAft>
                <a:spcPts val="0"/>
              </a:spcAft>
              <a:buNone/>
            </a:pPr>
            <a:r>
              <a:rPr b="0" i="0" lang="en-US" sz="1017" u="none" strike="noStrike">
                <a:solidFill>
                  <a:schemeClr val="dk1"/>
                </a:solidFill>
                <a:latin typeface="Trebuchet MS"/>
                <a:ea typeface="Trebuchet MS"/>
                <a:cs typeface="Trebuchet MS"/>
                <a:sym typeface="Trebuchet MS"/>
              </a:rPr>
              <a:t>Since neural networks and graphics are both built on top of the same fundamental mathematical problem, it’s no surprise that the hardware for one can effectively be used for the other.</a:t>
            </a:r>
            <a:endParaRPr/>
          </a:p>
          <a:p>
            <a:pPr indent="0" lvl="0" marL="0" rtl="0" algn="l">
              <a:lnSpc>
                <a:spcPct val="80000"/>
              </a:lnSpc>
              <a:spcBef>
                <a:spcPts val="0"/>
              </a:spcBef>
              <a:spcAft>
                <a:spcPts val="0"/>
              </a:spcAft>
              <a:buNone/>
            </a:pPr>
            <a:r>
              <a:t/>
            </a:r>
            <a:endParaRPr b="0" i="0" sz="1017" u="none" strike="noStrike">
              <a:solidFill>
                <a:schemeClr val="dk1"/>
              </a:solidFill>
              <a:latin typeface="Trebuchet MS"/>
              <a:ea typeface="Trebuchet MS"/>
              <a:cs typeface="Trebuchet MS"/>
              <a:sym typeface="Trebuchet MS"/>
            </a:endParaRPr>
          </a:p>
          <a:p>
            <a:pPr indent="0" lvl="0" marL="0" rtl="0" algn="l">
              <a:lnSpc>
                <a:spcPct val="80000"/>
              </a:lnSpc>
              <a:spcBef>
                <a:spcPts val="0"/>
              </a:spcBef>
              <a:spcAft>
                <a:spcPts val="0"/>
              </a:spcAft>
              <a:buNone/>
            </a:pPr>
            <a:r>
              <a:rPr b="0" i="0" lang="en-US" sz="1017" u="none" strike="noStrike">
                <a:solidFill>
                  <a:schemeClr val="dk1"/>
                </a:solidFill>
                <a:latin typeface="Trebuchet MS"/>
                <a:ea typeface="Trebuchet MS"/>
                <a:cs typeface="Trebuchet MS"/>
                <a:sym typeface="Trebuchet MS"/>
              </a:rPr>
              <a:t>An especially important invention in tackling this training was the parallel processor. The math required to train a neural network is not especially complex, but calculations must be performed (millions, billions, trillions?) of times, ideally at the same time. </a:t>
            </a:r>
            <a:endParaRPr/>
          </a:p>
          <a:p>
            <a:pPr indent="0" lvl="0" marL="0" rtl="0" algn="l">
              <a:lnSpc>
                <a:spcPct val="80000"/>
              </a:lnSpc>
              <a:spcBef>
                <a:spcPts val="0"/>
              </a:spcBef>
              <a:spcAft>
                <a:spcPts val="0"/>
              </a:spcAft>
              <a:buNone/>
            </a:pPr>
            <a:r>
              <a:t/>
            </a:r>
            <a:endParaRPr b="0" i="0" sz="1017" u="none" strike="noStrike">
              <a:solidFill>
                <a:schemeClr val="dk1"/>
              </a:solidFill>
              <a:latin typeface="Trebuchet MS"/>
              <a:ea typeface="Trebuchet MS"/>
              <a:cs typeface="Trebuchet MS"/>
              <a:sym typeface="Trebuchet MS"/>
            </a:endParaRPr>
          </a:p>
          <a:p>
            <a:pPr indent="0" lvl="0" marL="0" rtl="0" algn="l">
              <a:lnSpc>
                <a:spcPct val="80000"/>
              </a:lnSpc>
              <a:spcBef>
                <a:spcPts val="0"/>
              </a:spcBef>
              <a:spcAft>
                <a:spcPts val="0"/>
              </a:spcAft>
              <a:buNone/>
            </a:pPr>
            <a:r>
              <a:rPr b="0" i="0" lang="en-US" sz="1017" u="none" strike="noStrike">
                <a:solidFill>
                  <a:schemeClr val="dk1"/>
                </a:solidFill>
                <a:latin typeface="Trebuchet MS"/>
                <a:ea typeface="Trebuchet MS"/>
                <a:cs typeface="Trebuchet MS"/>
                <a:sym typeface="Trebuchet MS"/>
              </a:rPr>
              <a:t>Your average CPU might have 4, maybe 8 cores that allow parallel processing</a:t>
            </a:r>
            <a:endParaRPr/>
          </a:p>
          <a:p>
            <a:pPr indent="0" lvl="0" marL="0" rtl="0" algn="l">
              <a:lnSpc>
                <a:spcPct val="80000"/>
              </a:lnSpc>
              <a:spcBef>
                <a:spcPts val="0"/>
              </a:spcBef>
              <a:spcAft>
                <a:spcPts val="0"/>
              </a:spcAft>
              <a:buNone/>
            </a:pPr>
            <a:r>
              <a:t/>
            </a:r>
            <a:endParaRPr b="0" i="0" sz="1017" u="none" strike="noStrike">
              <a:solidFill>
                <a:schemeClr val="dk1"/>
              </a:solidFill>
              <a:latin typeface="Trebuchet MS"/>
              <a:ea typeface="Trebuchet MS"/>
              <a:cs typeface="Trebuchet MS"/>
              <a:sym typeface="Trebuchet MS"/>
            </a:endParaRPr>
          </a:p>
          <a:p>
            <a:pPr indent="0" lvl="0" marL="0" rtl="0" algn="l">
              <a:lnSpc>
                <a:spcPct val="80000"/>
              </a:lnSpc>
              <a:spcBef>
                <a:spcPts val="0"/>
              </a:spcBef>
              <a:spcAft>
                <a:spcPts val="0"/>
              </a:spcAft>
              <a:buNone/>
            </a:pPr>
            <a:r>
              <a:rPr b="0" i="0" lang="en-US" sz="1017" u="none" strike="noStrike">
                <a:solidFill>
                  <a:schemeClr val="dk1"/>
                </a:solidFill>
                <a:latin typeface="Trebuchet MS"/>
                <a:ea typeface="Trebuchet MS"/>
                <a:cs typeface="Trebuchet MS"/>
                <a:sym typeface="Trebuchet MS"/>
              </a:rPr>
              <a:t>However, a modern GPU, originally built for the purpose of computing the mathematics of graphics, are parallel processing juggernauts</a:t>
            </a:r>
            <a:endParaRPr/>
          </a:p>
          <a:p>
            <a:pPr indent="0" lvl="0" marL="0" rtl="0" algn="l">
              <a:lnSpc>
                <a:spcPct val="80000"/>
              </a:lnSpc>
              <a:spcBef>
                <a:spcPts val="0"/>
              </a:spcBef>
              <a:spcAft>
                <a:spcPts val="0"/>
              </a:spcAft>
              <a:buNone/>
            </a:pPr>
            <a:r>
              <a:t/>
            </a:r>
            <a:endParaRPr b="0" i="0" sz="1017" u="none" strike="noStrike">
              <a:solidFill>
                <a:schemeClr val="dk1"/>
              </a:solidFill>
              <a:latin typeface="Trebuchet MS"/>
              <a:ea typeface="Trebuchet MS"/>
              <a:cs typeface="Trebuchet MS"/>
              <a:sym typeface="Trebuchet MS"/>
            </a:endParaRPr>
          </a:p>
          <a:p>
            <a:pPr indent="0" lvl="0" marL="0" rtl="0" algn="l">
              <a:lnSpc>
                <a:spcPct val="80000"/>
              </a:lnSpc>
              <a:spcBef>
                <a:spcPts val="0"/>
              </a:spcBef>
              <a:spcAft>
                <a:spcPts val="0"/>
              </a:spcAft>
              <a:buNone/>
            </a:pPr>
            <a:r>
              <a:rPr b="0" i="0" lang="en-US" sz="1017" u="none" strike="noStrike">
                <a:solidFill>
                  <a:schemeClr val="dk1"/>
                </a:solidFill>
                <a:latin typeface="Trebuchet MS"/>
                <a:ea typeface="Trebuchet MS"/>
                <a:cs typeface="Trebuchet MS"/>
                <a:sym typeface="Trebuchet MS"/>
              </a:rPr>
              <a:t>The GPU that you will be using in this course today has (x thousand cores). These processors are incredibly well suited for deep learning, and NVIDIA is building its GPUs to be specifically architected for training.</a:t>
            </a:r>
            <a:endParaRPr/>
          </a:p>
        </p:txBody>
      </p:sp>
      <p:sp>
        <p:nvSpPr>
          <p:cNvPr id="971" name="Google Shape;971;p20: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1" name="Google Shape;100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Trebuchet MS"/>
              <a:buNone/>
            </a:pPr>
            <a:r>
              <a:rPr b="0" i="0" lang="en-US" sz="1100" u="none" strike="noStrike">
                <a:solidFill>
                  <a:schemeClr val="dk1"/>
                </a:solidFill>
                <a:latin typeface="Trebuchet MS"/>
                <a:ea typeface="Trebuchet MS"/>
                <a:cs typeface="Trebuchet MS"/>
                <a:sym typeface="Trebuchet MS"/>
              </a:rPr>
              <a:t>So what is Deep Learning and what makes it special?</a:t>
            </a:r>
            <a:endParaRPr/>
          </a:p>
          <a:p>
            <a:pPr indent="0" lvl="0" marL="0" rtl="0" algn="l">
              <a:spcBef>
                <a:spcPts val="0"/>
              </a:spcBef>
              <a:spcAft>
                <a:spcPts val="0"/>
              </a:spcAft>
              <a:buNone/>
            </a:pPr>
            <a:r>
              <a:t/>
            </a:r>
            <a:endParaRPr/>
          </a:p>
        </p:txBody>
      </p:sp>
      <p:sp>
        <p:nvSpPr>
          <p:cNvPr id="1002" name="Google Shape;1002;p21: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7" name="Google Shape;1007;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Trebuchet MS"/>
              <a:buNone/>
            </a:pPr>
            <a:r>
              <a:rPr b="0" i="0" lang="en-US" sz="1100" u="none" strike="noStrike">
                <a:solidFill>
                  <a:schemeClr val="dk1"/>
                </a:solidFill>
                <a:latin typeface="Trebuchet MS"/>
                <a:ea typeface="Trebuchet MS"/>
                <a:cs typeface="Trebuchet MS"/>
                <a:sym typeface="Trebuchet MS"/>
              </a:rPr>
              <a:t>With deep learning, you flip the programming paradigm on its head</a:t>
            </a:r>
            <a:endParaRPr/>
          </a:p>
          <a:p>
            <a:pPr indent="0" lvl="0" marL="0" rtl="0" algn="l">
              <a:spcBef>
                <a:spcPts val="0"/>
              </a:spcBef>
              <a:spcAft>
                <a:spcPts val="0"/>
              </a:spcAft>
              <a:buNone/>
            </a:pPr>
            <a:r>
              <a:t/>
            </a:r>
            <a:endParaRPr/>
          </a:p>
        </p:txBody>
      </p:sp>
      <p:sp>
        <p:nvSpPr>
          <p:cNvPr id="1008" name="Google Shape;1008;p22: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3" name="Google Shape;1013;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For example, normally to build a classifier, you come up with a set of rules, and program those rules</a:t>
            </a:r>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Then when you want classify things, you give it a piece of data, and the rules are used to select a category</a:t>
            </a:r>
            <a:endParaRPr/>
          </a:p>
        </p:txBody>
      </p:sp>
      <p:sp>
        <p:nvSpPr>
          <p:cNvPr id="1014" name="Google Shape;1014;p23: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0" name="Google Shape;103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With deep learning, we first need a list of variables: inputs and their corresponding outputs. We don’t need to know the relationship between the inputs and the outputs, but the more accurate we can observe their values, the better. We’ll call this list of examples the dataset.</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We then train a model by showing it the dataset and the correct outputs</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The model keeps taking guesses, and finds out if it was right or not</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It slowly learns to correctly categorize over the course of training</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The fundamental difference is that instead of humans needing to identify and program the rules, a deep learning algorithm will learn them on its own</a:t>
            </a:r>
            <a:endParaRPr/>
          </a:p>
        </p:txBody>
      </p:sp>
      <p:sp>
        <p:nvSpPr>
          <p:cNvPr id="1031" name="Google Shape;1031;p24: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7" name="Google Shape;1047;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Trebuchet MS"/>
              <a:buNone/>
            </a:pPr>
            <a:r>
              <a:rPr b="0" i="0" lang="en-US" sz="1100" u="none" strike="noStrike">
                <a:solidFill>
                  <a:schemeClr val="dk1"/>
                </a:solidFill>
                <a:latin typeface="Trebuchet MS"/>
                <a:ea typeface="Trebuchet MS"/>
                <a:cs typeface="Trebuchet MS"/>
                <a:sym typeface="Trebuchet MS"/>
              </a:rPr>
              <a:t>This is a fundamental shift in the way we can build software systems</a:t>
            </a:r>
            <a:endParaRPr/>
          </a:p>
          <a:p>
            <a:pPr indent="0" lvl="0" marL="0" rtl="0" algn="l">
              <a:spcBef>
                <a:spcPts val="0"/>
              </a:spcBef>
              <a:spcAft>
                <a:spcPts val="0"/>
              </a:spcAft>
              <a:buNone/>
            </a:pPr>
            <a:r>
              <a:t/>
            </a:r>
            <a:endParaRPr/>
          </a:p>
        </p:txBody>
      </p:sp>
      <p:sp>
        <p:nvSpPr>
          <p:cNvPr id="1048" name="Google Shape;1048;p25: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3" name="Google Shape;1053;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Deep learning is not always the right choice. If the decisions that need to be made to produce a result are very clear, it’s likely that it should just be programmed in the traditional way</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However, if the rules are nuanced or complex, and humans would have a hard time describing them, let alone programming them, deep learning is a great choice</a:t>
            </a:r>
            <a:endParaRPr/>
          </a:p>
        </p:txBody>
      </p:sp>
      <p:sp>
        <p:nvSpPr>
          <p:cNvPr id="1054" name="Google Shape;1054;p26: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8" name="Google Shape;1068;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One thing that separates Deep Learning from traditional machine learning is the depth and complexity of the networks that are used. For especially complicated tasks such as natural language understanding (used for translations, text generation, other) networks can have billions of parameters.</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The deep in deep learning refers to the many layers in a model that learn the important rules necessary for completing a task. These are often called hidden layers.</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n-US" u="sng">
                <a:solidFill>
                  <a:schemeClr val="hlink"/>
                </a:solidFill>
                <a:hlinkClick r:id="rId2"/>
              </a:rPr>
              <a:t>https://arxiv.org/ftp/arxiv/papers/1901/1901.06032.pdf</a:t>
            </a:r>
            <a:endParaRPr b="0" i="0" sz="1100" u="none" strike="noStrike">
              <a:solidFill>
                <a:schemeClr val="dk1"/>
              </a:solidFill>
              <a:latin typeface="Trebuchet MS"/>
              <a:ea typeface="Trebuchet MS"/>
              <a:cs typeface="Trebuchet MS"/>
              <a:sym typeface="Trebuchet MS"/>
            </a:endParaRPr>
          </a:p>
        </p:txBody>
      </p:sp>
      <p:sp>
        <p:nvSpPr>
          <p:cNvPr id="1069" name="Google Shape;1069;p27: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7" name="Google Shape;1087;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Deep learning has only been a major factor in the last decade or so, but it has had huge impacts on many industries</a:t>
            </a:r>
            <a:endParaRPr/>
          </a:p>
        </p:txBody>
      </p:sp>
      <p:sp>
        <p:nvSpPr>
          <p:cNvPr id="1088" name="Google Shape;1088;p28: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3" name="Google Shape;1093;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The field of Computer Vision has been around long before the field of Deep Learning, but because there are now more and more tagged high quality images available, Deep Learning is having a large influence.</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The goal of computer vision is to teach machines to see and perceive images the way that humans do. Thanks to the complexity of our eyes, not to mention the processing our brains do with these images, this is no easy task!</a:t>
            </a:r>
            <a:endParaRPr/>
          </a:p>
        </p:txBody>
      </p:sp>
      <p:sp>
        <p:nvSpPr>
          <p:cNvPr id="1094" name="Google Shape;1094;p29: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4" name="Google Shape;80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9" name="Google Shape;1109;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Natural language processing, which we’ll also touch on in this course has helped make huge shifts, for example in highly accurate, real time language translation, as well as voice recognition and virtual assistants</a:t>
            </a:r>
            <a:endParaRPr/>
          </a:p>
        </p:txBody>
      </p:sp>
      <p:sp>
        <p:nvSpPr>
          <p:cNvPr id="1110" name="Google Shape;1110;p30: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5" name="Google Shape;1125;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Recommender systems based on deep learning fuel the internet with content curated feeds such as facebook, music like spotify, video like youtube and netflix, as well as targeted online advertising and shopping recommendations (Amazon)</a:t>
            </a:r>
            <a:endParaRPr/>
          </a:p>
        </p:txBody>
      </p:sp>
      <p:sp>
        <p:nvSpPr>
          <p:cNvPr id="1126" name="Google Shape;1126;p31: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1" name="Google Shape;1141;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Reinforcement learning has achieved incredible results in matching human expert performance, such as the AI alpha-go, which beat the world champion in what is considered one of the most difficult and complex games in the world. AI bots are now also taking on world experts in complex videogames such as Starcraft and DOTA</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The list goes on, and we’ll talk about some exciting models and advancements later in the course</a:t>
            </a:r>
            <a:endParaRPr/>
          </a:p>
        </p:txBody>
      </p:sp>
      <p:sp>
        <p:nvSpPr>
          <p:cNvPr id="1142" name="Google Shape;1142;p32: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7" name="Google Shape;1157;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p:txBody>
      </p:sp>
      <p:sp>
        <p:nvSpPr>
          <p:cNvPr id="1158" name="Google Shape;1158;p33: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3" name="Google Shape;1163;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The course is split up into a series of exercises to get you comfortable with deep learning</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We’re going to be exposing you to some different models, as well as different datatypes</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With only a day, we can’t expose you to everything, but the goal is to give you a significant jump-start, so that you’ll be able to have a foundation to pursue your own projects moving forward</a:t>
            </a:r>
            <a:endParaRPr/>
          </a:p>
        </p:txBody>
      </p:sp>
      <p:sp>
        <p:nvSpPr>
          <p:cNvPr id="1164" name="Google Shape;1164;p34: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1" name="Google Shape;1171;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Here’s the structure of the course:</a:t>
            </a:r>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 Train your first model (computer vision)</a:t>
            </a:r>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 Train a more complicated model</a:t>
            </a:r>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 Introduce new architectures and techniques to improve model performance and accuracy</a:t>
            </a:r>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 Using your trained model to make new predictions</a:t>
            </a:r>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 Using state-of-the art pre-trained models to solve a deep learning challenge</a:t>
            </a:r>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 Transfer the learning of one model to another to solve difficult deep learning challenges</a:t>
            </a:r>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 Train a language model to gain exposure to new types of data and architectures</a:t>
            </a:r>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 Appendices:</a:t>
            </a:r>
            <a:endParaRPr/>
          </a:p>
          <a:p>
            <a:pPr indent="0" lvl="1" marL="45720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 Play around with cool models from around the web</a:t>
            </a:r>
            <a:endParaRPr/>
          </a:p>
          <a:p>
            <a:pPr indent="0" lvl="1" marL="45720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 Learn to set up a deep learning environment to tackle your own projects</a:t>
            </a:r>
            <a:endParaRPr/>
          </a:p>
        </p:txBody>
      </p:sp>
      <p:sp>
        <p:nvSpPr>
          <p:cNvPr id="1172" name="Google Shape;1172;p35: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6" name="Google Shape;1196;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In this course you will be connected to a server that contains a very powerful GPU. </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Deep learning training is possible to run on a CPU, but due to the computational complexity of the training, it is extremely beneficial to have the massive parallel processing that GPUs provide. Without it, you would be waiting around a lot, and we could not fit this course into a single day.</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You will be connected to this powerful server through a software platform called JupyterLab. Jupyter lab is a platform that among other things runs jupyter notebooks. In these notebooks you’ll be able to run and edit Python code to accomplish the goals of the exercises  </a:t>
            </a:r>
            <a:endParaRPr/>
          </a:p>
        </p:txBody>
      </p:sp>
      <p:sp>
        <p:nvSpPr>
          <p:cNvPr id="1197" name="Google Shape;1197;p36: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5" name="Google Shape;1215;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There are a few big players in the deep learning space when it comes to frameworks</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The three most commonly used are Tensorflow + Keras (google), Pytorch (facebook), and MXNet (apache)</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They are all great choices, and neither of them is a clear winner</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In this course we’ll be using PyTorch, but as you continue your deep learning journey, we recommend that you gain some exposure to the others as well</a:t>
            </a:r>
            <a:endParaRPr/>
          </a:p>
        </p:txBody>
      </p:sp>
      <p:sp>
        <p:nvSpPr>
          <p:cNvPr id="1216" name="Google Shape;1216;p37: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6" name="Google Shape;1226;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p:txBody>
      </p:sp>
      <p:sp>
        <p:nvSpPr>
          <p:cNvPr id="1227" name="Google Shape;1227;p38: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2" name="Google Shape;1232;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Before we get too much into theory and the specifics of deep learning, we’re going to act like an AI and play with a neural network right away. See if you can figure out how we went about constructing the model. Feel free to experiment and alter the code. You can always restart the GPU instance in order to get a fresh start if your curiosity gets a little too crazy.</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You’ll start by teaching a model to understand and categorize hand-written digits</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Recognizing handwriting is a historically important task in the history of AI, and one that is especially well suited to deep learning</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You’ll be working on a dataset called MNIST, which contains 70,000 images of handwritten digits</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You might feel that there’s a lot of information to absorb in this first exercise, but be patient with yourself, and don’t worry if it’s not all perfectly clear right away. You’ll be exposed to the steps of training several times over the course, and will gain an understanding through practice</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The main goal is just to give you a sense of what training looks like, and we’ll fill in some of the details as we move on</a:t>
            </a:r>
            <a:endParaRPr/>
          </a:p>
        </p:txBody>
      </p:sp>
      <p:sp>
        <p:nvSpPr>
          <p:cNvPr id="1233" name="Google Shape;1233;p39: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9" name="Google Shape;80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4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7" name="Google Shape;1247;p4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rgbClr val="000000"/>
              </a:buClr>
              <a:buSzPts val="1400"/>
              <a:buFont typeface="Arial"/>
              <a:buNone/>
            </a:pPr>
            <a:r>
              <a:rPr b="0" i="0" lang="en-US" sz="1100" u="none" strike="noStrike">
                <a:solidFill>
                  <a:schemeClr val="dk1"/>
                </a:solidFill>
                <a:latin typeface="Trebuchet MS"/>
                <a:ea typeface="Trebuchet MS"/>
                <a:cs typeface="Trebuchet MS"/>
                <a:sym typeface="Trebuchet MS"/>
              </a:rPr>
              <a:t>We’re excited to have you here. Let’s get started.</a:t>
            </a:r>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chemeClr val="dk1"/>
              </a:solidFill>
              <a:latin typeface="Trebuchet MS"/>
              <a:ea typeface="Trebuchet MS"/>
              <a:cs typeface="Trebuchet MS"/>
              <a:sym typeface="Trebuchet MS"/>
            </a:endParaRPr>
          </a:p>
        </p:txBody>
      </p:sp>
      <p:sp>
        <p:nvSpPr>
          <p:cNvPr id="1248" name="Google Shape;1248;p40: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p4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3" name="Google Shape;1253;p4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chemeClr val="dk1"/>
              </a:solidFill>
              <a:latin typeface="Trebuchet MS"/>
              <a:ea typeface="Trebuchet MS"/>
              <a:cs typeface="Trebuchet MS"/>
              <a:sym typeface="Trebuchet MS"/>
            </a:endParaRPr>
          </a:p>
        </p:txBody>
      </p:sp>
      <p:sp>
        <p:nvSpPr>
          <p:cNvPr id="1254" name="Google Shape;1254;p4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4" name="Google Shape;81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We want to get you up and on your feet quickly, and give you the tools and theory necessary to jump into the field and tackle your own problems right away</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We won’t be able to cover the whole field of deep learning, but we’ll give you a valuable set of skills and a solid understanding of how to practice deep learning today</a:t>
            </a:r>
            <a:endParaRPr/>
          </a:p>
          <a:p>
            <a:pPr indent="0" lvl="0" marL="0" rtl="0" algn="l">
              <a:spcBef>
                <a:spcPts val="0"/>
              </a:spcBef>
              <a:spcAft>
                <a:spcPts val="0"/>
              </a:spcAft>
              <a:buNone/>
            </a:pPr>
            <a:r>
              <a:t/>
            </a:r>
            <a:endParaRPr b="0" i="0" sz="11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The goal is also to prepare you to dive deeper into your learning, allowing you a foundation for reading articles, following tutorials, or taking further deep learning classes</a:t>
            </a:r>
            <a:endParaRPr/>
          </a:p>
          <a:p>
            <a:pPr indent="0" lvl="0" marL="0" rtl="0" algn="l">
              <a:spcBef>
                <a:spcPts val="0"/>
              </a:spcBef>
              <a:spcAft>
                <a:spcPts val="0"/>
              </a:spcAft>
              <a:buNone/>
            </a:pPr>
            <a:r>
              <a:t/>
            </a:r>
            <a:endParaRPr/>
          </a:p>
        </p:txBody>
      </p:sp>
      <p:sp>
        <p:nvSpPr>
          <p:cNvPr id="815" name="Google Shape;815;p5: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7" name="Google Shape;83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Trebuchet MS"/>
                <a:ea typeface="Trebuchet MS"/>
                <a:cs typeface="Trebuchet MS"/>
                <a:sym typeface="Trebuchet MS"/>
              </a:rPr>
              <a:t>We also want you to have fun!</a:t>
            </a:r>
            <a:endParaRPr/>
          </a:p>
          <a:p>
            <a:pPr indent="0" lvl="0" marL="0" rtl="0" algn="l">
              <a:spcBef>
                <a:spcPts val="0"/>
              </a:spcBef>
              <a:spcAft>
                <a:spcPts val="0"/>
              </a:spcAft>
              <a:buNone/>
            </a:pPr>
            <a:r>
              <a:t/>
            </a:r>
            <a:endParaRPr b="0" i="0" sz="12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200" u="none" strike="noStrike">
                <a:solidFill>
                  <a:schemeClr val="dk1"/>
                </a:solidFill>
                <a:latin typeface="Trebuchet MS"/>
                <a:ea typeface="Trebuchet MS"/>
                <a:cs typeface="Trebuchet MS"/>
                <a:sym typeface="Trebuchet MS"/>
              </a:rPr>
              <a:t>There are a lot of studies that show that having fun while learning makes it a lot easier for the brain to digest new concepts. This course should not be stressful. There are coding exercises to help you solidify your learning, but we’ll provide solutions if you need them</a:t>
            </a:r>
            <a:endParaRPr/>
          </a:p>
          <a:p>
            <a:pPr indent="0" lvl="0" marL="0" rtl="0" algn="l">
              <a:spcBef>
                <a:spcPts val="0"/>
              </a:spcBef>
              <a:spcAft>
                <a:spcPts val="0"/>
              </a:spcAft>
              <a:buNone/>
            </a:pPr>
            <a:r>
              <a:t/>
            </a:r>
            <a:endParaRPr b="0" i="0" sz="1200" u="none" strike="noStrike">
              <a:solidFill>
                <a:schemeClr val="dk1"/>
              </a:solidFill>
              <a:latin typeface="Trebuchet MS"/>
              <a:ea typeface="Trebuchet MS"/>
              <a:cs typeface="Trebuchet MS"/>
              <a:sym typeface="Trebuchet MS"/>
            </a:endParaRPr>
          </a:p>
          <a:p>
            <a:pPr indent="0" lvl="0" marL="0" rtl="0" algn="l">
              <a:spcBef>
                <a:spcPts val="0"/>
              </a:spcBef>
              <a:spcAft>
                <a:spcPts val="0"/>
              </a:spcAft>
              <a:buNone/>
            </a:pPr>
            <a:r>
              <a:rPr b="0" i="0" lang="en-US" sz="1200" u="none" strike="noStrike">
                <a:solidFill>
                  <a:schemeClr val="dk1"/>
                </a:solidFill>
                <a:latin typeface="Trebuchet MS"/>
                <a:ea typeface="Trebuchet MS"/>
                <a:cs typeface="Trebuchet MS"/>
                <a:sym typeface="Trebuchet MS"/>
              </a:rPr>
              <a:t>Also, if you feel like anything didn’t fully sink in over the course of this day, you will have access to this course online for 1 year, and we’ll also be providing links to further reading to solidify your understanding.</a:t>
            </a:r>
            <a:endParaRPr/>
          </a:p>
        </p:txBody>
      </p:sp>
      <p:sp>
        <p:nvSpPr>
          <p:cNvPr id="838" name="Google Shape;838;p6: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3" name="Google Shape;84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1110"/>
              <a:t>The technical term for learning while having fun is called “Relaxed alertness”. Our brains effectively have a gate between when we’re executing versus when we’re learning, much like how neural nets and machine learning models have “training” and “prediction” phases.</a:t>
            </a:r>
            <a:endParaRPr/>
          </a:p>
          <a:p>
            <a:pPr indent="0" lvl="0" marL="0" rtl="0" algn="l">
              <a:spcBef>
                <a:spcPts val="0"/>
              </a:spcBef>
              <a:spcAft>
                <a:spcPts val="0"/>
              </a:spcAft>
              <a:buNone/>
            </a:pPr>
            <a:r>
              <a:t/>
            </a:r>
            <a:endParaRPr sz="1110"/>
          </a:p>
          <a:p>
            <a:pPr indent="0" lvl="0" marL="0" rtl="0" algn="l">
              <a:spcBef>
                <a:spcPts val="0"/>
              </a:spcBef>
              <a:spcAft>
                <a:spcPts val="0"/>
              </a:spcAft>
              <a:buNone/>
            </a:pPr>
            <a:r>
              <a:rPr lang="en-US" sz="1110"/>
              <a:t>When we’re stressed out, our “Fight-or-flight” systems kick in which helps us be top performers, but that doesn’t leave a lot of resources for learning, which is a high energy process. When we’re relaxed, sure, we might not be “in the zone”, but if we’re intrigued, this is the best state for our brains to act as sponges.</a:t>
            </a:r>
            <a:endParaRPr/>
          </a:p>
          <a:p>
            <a:pPr indent="0" lvl="0" marL="0" rtl="0" algn="l">
              <a:spcBef>
                <a:spcPts val="0"/>
              </a:spcBef>
              <a:spcAft>
                <a:spcPts val="0"/>
              </a:spcAft>
              <a:buNone/>
            </a:pPr>
            <a:r>
              <a:t/>
            </a:r>
            <a:endParaRPr sz="1110"/>
          </a:p>
          <a:p>
            <a:pPr indent="0" lvl="0" marL="0" rtl="0" algn="l">
              <a:spcBef>
                <a:spcPts val="0"/>
              </a:spcBef>
              <a:spcAft>
                <a:spcPts val="0"/>
              </a:spcAft>
              <a:buNone/>
            </a:pPr>
            <a:r>
              <a:rPr lang="en-US" sz="1110" u="sng">
                <a:solidFill>
                  <a:schemeClr val="hlink"/>
                </a:solidFill>
                <a:hlinkClick r:id="rId2"/>
              </a:rPr>
              <a:t>https://tomprof.stanford.edu/posting/1508</a:t>
            </a:r>
            <a:endParaRPr sz="1110"/>
          </a:p>
          <a:p>
            <a:pPr indent="0" lvl="0" marL="0" rtl="0" algn="l">
              <a:spcBef>
                <a:spcPts val="0"/>
              </a:spcBef>
              <a:spcAft>
                <a:spcPts val="0"/>
              </a:spcAft>
              <a:buNone/>
            </a:pPr>
            <a:r>
              <a:t/>
            </a:r>
            <a:endParaRPr sz="1110"/>
          </a:p>
          <a:p>
            <a:pPr indent="0" lvl="0" marL="0" rtl="0" algn="l">
              <a:spcBef>
                <a:spcPts val="0"/>
              </a:spcBef>
              <a:spcAft>
                <a:spcPts val="0"/>
              </a:spcAft>
              <a:buNone/>
            </a:pPr>
            <a:r>
              <a:rPr lang="en-US" sz="1110"/>
              <a:t>One thing that’s fascinating about AI is that because it’s designed to mimic the way that humans learn, we’re going to see in action effective learning strategies. The Artificial Intelligences that we’ll be building don’t have things like “ego” or “fear of failure”, and that’s one reason why their effective learners.</a:t>
            </a:r>
            <a:endParaRPr/>
          </a:p>
          <a:p>
            <a:pPr indent="0" lvl="0" marL="0" rtl="0" algn="l">
              <a:spcBef>
                <a:spcPts val="0"/>
              </a:spcBef>
              <a:spcAft>
                <a:spcPts val="0"/>
              </a:spcAft>
              <a:buNone/>
            </a:pPr>
            <a:r>
              <a:t/>
            </a:r>
            <a:endParaRPr sz="1110"/>
          </a:p>
          <a:p>
            <a:pPr indent="0" lvl="0" marL="0" rtl="0" algn="l">
              <a:spcBef>
                <a:spcPts val="0"/>
              </a:spcBef>
              <a:spcAft>
                <a:spcPts val="0"/>
              </a:spcAft>
              <a:buNone/>
            </a:pPr>
            <a:r>
              <a:rPr lang="en-US" sz="1110"/>
              <a:t>At the same time there are (thankfully) many areas of learning where humans still outperform our ai counterparts. The people who capture our human ability to learn in a mathematical way are the ones who make the biggest discoveries in artificial intelligence. By working together with our robot brethren, we can learn just as much about ourselves.</a:t>
            </a:r>
            <a:endParaRPr/>
          </a:p>
          <a:p>
            <a:pPr indent="0" lvl="0" marL="0" rtl="0" algn="l">
              <a:spcBef>
                <a:spcPts val="0"/>
              </a:spcBef>
              <a:spcAft>
                <a:spcPts val="0"/>
              </a:spcAft>
              <a:buNone/>
            </a:pPr>
            <a:r>
              <a:t/>
            </a:r>
            <a:endParaRPr sz="1110"/>
          </a:p>
        </p:txBody>
      </p:sp>
      <p:sp>
        <p:nvSpPr>
          <p:cNvPr id="844" name="Google Shape;844;p7: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5" name="Google Shape;85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Trebuchet MS"/>
              <a:buNone/>
            </a:pPr>
            <a:r>
              <a:rPr b="0" i="0" lang="en-US" sz="1100" u="none" strike="noStrike">
                <a:solidFill>
                  <a:schemeClr val="dk1"/>
                </a:solidFill>
                <a:latin typeface="Trebuchet MS"/>
                <a:ea typeface="Trebuchet MS"/>
                <a:cs typeface="Trebuchet MS"/>
                <a:sym typeface="Trebuchet MS"/>
              </a:rPr>
              <a:t>We’re excited to have you here. Let’s get started.</a:t>
            </a:r>
            <a:endParaRPr/>
          </a:p>
          <a:p>
            <a:pPr indent="0" lvl="0" marL="0" rtl="0" algn="l">
              <a:spcBef>
                <a:spcPts val="0"/>
              </a:spcBef>
              <a:spcAft>
                <a:spcPts val="0"/>
              </a:spcAft>
              <a:buNone/>
            </a:pPr>
            <a:r>
              <a:t/>
            </a:r>
            <a:endParaRPr/>
          </a:p>
        </p:txBody>
      </p:sp>
      <p:sp>
        <p:nvSpPr>
          <p:cNvPr id="856" name="Google Shape;856;p8: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1" name="Google Shape;86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100" u="none" strike="noStrike">
                <a:solidFill>
                  <a:schemeClr val="dk1"/>
                </a:solidFill>
                <a:latin typeface="Trebuchet MS"/>
                <a:ea typeface="Trebuchet MS"/>
                <a:cs typeface="Trebuchet MS"/>
                <a:sym typeface="Trebuchet MS"/>
              </a:rPr>
              <a:t>Deep learning is a subset of a wider field called Artificial Intelligence. We won’t try to teach you about the whole field, but let’s start with a bit of history.</a:t>
            </a:r>
            <a:endParaRPr/>
          </a:p>
        </p:txBody>
      </p:sp>
      <p:sp>
        <p:nvSpPr>
          <p:cNvPr id="862" name="Google Shape;862;p9:notes"/>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1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pic>
        <p:nvPicPr>
          <p:cNvPr descr="A green and white background&#10;&#10;Description automatically generated" id="14" name="Google Shape;14;p43"/>
          <p:cNvPicPr preferRelativeResize="0"/>
          <p:nvPr/>
        </p:nvPicPr>
        <p:blipFill rotWithShape="1">
          <a:blip r:embed="rId2">
            <a:alphaModFix/>
          </a:blip>
          <a:srcRect b="0" l="0" r="0" t="0"/>
          <a:stretch/>
        </p:blipFill>
        <p:spPr>
          <a:xfrm>
            <a:off x="0" y="0"/>
            <a:ext cx="36576000" cy="20574000"/>
          </a:xfrm>
          <a:prstGeom prst="rect">
            <a:avLst/>
          </a:prstGeom>
          <a:noFill/>
          <a:ln>
            <a:noFill/>
          </a:ln>
        </p:spPr>
      </p:pic>
      <p:pic>
        <p:nvPicPr>
          <p:cNvPr descr="A picture containing graphics, logo, symbol, graphic design&#10;&#10;Description automatically generated" id="15" name="Google Shape;15;p43"/>
          <p:cNvPicPr preferRelativeResize="0"/>
          <p:nvPr/>
        </p:nvPicPr>
        <p:blipFill rotWithShape="1">
          <a:blip r:embed="rId3">
            <a:alphaModFix/>
          </a:blip>
          <a:srcRect b="0" l="0" r="0" t="0"/>
          <a:stretch/>
        </p:blipFill>
        <p:spPr>
          <a:xfrm>
            <a:off x="816125" y="773531"/>
            <a:ext cx="8365991" cy="2882310"/>
          </a:xfrm>
          <a:prstGeom prst="rect">
            <a:avLst/>
          </a:prstGeom>
          <a:noFill/>
          <a:ln>
            <a:noFill/>
          </a:ln>
        </p:spPr>
      </p:pic>
      <p:sp>
        <p:nvSpPr>
          <p:cNvPr id="16" name="Google Shape;16;p43"/>
          <p:cNvSpPr txBox="1"/>
          <p:nvPr>
            <p:ph type="ctrTitle"/>
          </p:nvPr>
        </p:nvSpPr>
        <p:spPr>
          <a:xfrm>
            <a:off x="1513012" y="2983577"/>
            <a:ext cx="19282214" cy="49377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8800"/>
              <a:buFont typeface="Arial"/>
              <a:buNone/>
              <a:defRPr b="1" sz="88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3"/>
          <p:cNvSpPr txBox="1"/>
          <p:nvPr>
            <p:ph idx="1" type="subTitle"/>
          </p:nvPr>
        </p:nvSpPr>
        <p:spPr>
          <a:xfrm>
            <a:off x="1513012" y="7941727"/>
            <a:ext cx="19282214" cy="1703832"/>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300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ctr">
              <a:lnSpc>
                <a:spcPct val="90000"/>
              </a:lnSpc>
              <a:spcBef>
                <a:spcPts val="150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2pPr>
            <a:lvl3pPr lvl="2" marR="0" rtl="0" algn="ctr">
              <a:lnSpc>
                <a:spcPct val="90000"/>
              </a:lnSpc>
              <a:spcBef>
                <a:spcPts val="1500"/>
              </a:spcBef>
              <a:spcAft>
                <a:spcPts val="0"/>
              </a:spcAft>
              <a:buClr>
                <a:schemeClr val="dk1"/>
              </a:buClr>
              <a:buSzPts val="5400"/>
              <a:buFont typeface="Arial"/>
              <a:buNone/>
              <a:defRPr b="0" i="0" sz="5400" u="none" cap="none" strike="noStrike">
                <a:solidFill>
                  <a:schemeClr val="dk1"/>
                </a:solidFill>
                <a:latin typeface="Arial"/>
                <a:ea typeface="Arial"/>
                <a:cs typeface="Arial"/>
                <a:sym typeface="Arial"/>
              </a:defRPr>
            </a:lvl3pPr>
            <a:lvl4pPr lvl="3" marR="0" rtl="0" algn="ctr">
              <a:lnSpc>
                <a:spcPct val="90000"/>
              </a:lnSpc>
              <a:spcBef>
                <a:spcPts val="150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4pPr>
            <a:lvl5pPr lvl="4" marR="0" rtl="0" algn="ctr">
              <a:lnSpc>
                <a:spcPct val="90000"/>
              </a:lnSpc>
              <a:spcBef>
                <a:spcPts val="150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lvl="5" marR="0" rtl="0" algn="ctr">
              <a:lnSpc>
                <a:spcPct val="90000"/>
              </a:lnSpc>
              <a:spcBef>
                <a:spcPts val="150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6pPr>
            <a:lvl7pPr lvl="6" marR="0" rtl="0" algn="ctr">
              <a:lnSpc>
                <a:spcPct val="90000"/>
              </a:lnSpc>
              <a:spcBef>
                <a:spcPts val="150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7pPr>
            <a:lvl8pPr lvl="7" marR="0" rtl="0" algn="ctr">
              <a:lnSpc>
                <a:spcPct val="90000"/>
              </a:lnSpc>
              <a:spcBef>
                <a:spcPts val="150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8pPr>
            <a:lvl9pPr lvl="8" marR="0" rtl="0" algn="ctr">
              <a:lnSpc>
                <a:spcPct val="90000"/>
              </a:lnSpc>
              <a:spcBef>
                <a:spcPts val="150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SHORT Layout">
  <p:cSld name="Quote - SHORT Layout">
    <p:spTree>
      <p:nvGrpSpPr>
        <p:cNvPr id="59" name="Shape 59"/>
        <p:cNvGrpSpPr/>
        <p:nvPr/>
      </p:nvGrpSpPr>
      <p:grpSpPr>
        <a:xfrm>
          <a:off x="0" y="0"/>
          <a:ext cx="0" cy="0"/>
          <a:chOff x="0" y="0"/>
          <a:chExt cx="0" cy="0"/>
        </a:xfrm>
      </p:grpSpPr>
      <p:pic>
        <p:nvPicPr>
          <p:cNvPr descr="A green and white background&#10;&#10;Description automatically generated" id="60" name="Google Shape;60;p52"/>
          <p:cNvPicPr preferRelativeResize="0"/>
          <p:nvPr/>
        </p:nvPicPr>
        <p:blipFill rotWithShape="1">
          <a:blip r:embed="rId2">
            <a:alphaModFix/>
          </a:blip>
          <a:srcRect b="0" l="0" r="0" t="0"/>
          <a:stretch/>
        </p:blipFill>
        <p:spPr>
          <a:xfrm>
            <a:off x="-1" y="0"/>
            <a:ext cx="36576003" cy="20574001"/>
          </a:xfrm>
          <a:prstGeom prst="rect">
            <a:avLst/>
          </a:prstGeom>
          <a:noFill/>
          <a:ln>
            <a:noFill/>
          </a:ln>
        </p:spPr>
      </p:pic>
      <p:sp>
        <p:nvSpPr>
          <p:cNvPr id="61" name="Google Shape;61;p52"/>
          <p:cNvSpPr/>
          <p:nvPr/>
        </p:nvSpPr>
        <p:spPr>
          <a:xfrm>
            <a:off x="0" y="4143768"/>
            <a:ext cx="36576000" cy="2151778"/>
          </a:xfrm>
          <a:prstGeom prst="rect">
            <a:avLst/>
          </a:prstGeom>
          <a:gradFill>
            <a:gsLst>
              <a:gs pos="0">
                <a:srgbClr val="FFFFFF">
                  <a:alpha val="0"/>
                </a:srgbClr>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Arial"/>
              <a:ea typeface="Arial"/>
              <a:cs typeface="Arial"/>
              <a:sym typeface="Arial"/>
            </a:endParaRPr>
          </a:p>
        </p:txBody>
      </p:sp>
      <p:sp>
        <p:nvSpPr>
          <p:cNvPr id="62" name="Google Shape;62;p52"/>
          <p:cNvSpPr/>
          <p:nvPr/>
        </p:nvSpPr>
        <p:spPr>
          <a:xfrm flipH="1" rot="10800000">
            <a:off x="0" y="15269900"/>
            <a:ext cx="36576000" cy="4218249"/>
          </a:xfrm>
          <a:prstGeom prst="rect">
            <a:avLst/>
          </a:prstGeom>
          <a:gradFill>
            <a:gsLst>
              <a:gs pos="0">
                <a:srgbClr val="FFFFFF">
                  <a:alpha val="0"/>
                </a:srgbClr>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Arial"/>
              <a:ea typeface="Arial"/>
              <a:cs typeface="Arial"/>
              <a:sym typeface="Arial"/>
            </a:endParaRPr>
          </a:p>
        </p:txBody>
      </p:sp>
      <p:sp>
        <p:nvSpPr>
          <p:cNvPr id="63" name="Google Shape;63;p52"/>
          <p:cNvSpPr/>
          <p:nvPr/>
        </p:nvSpPr>
        <p:spPr>
          <a:xfrm>
            <a:off x="0" y="1068230"/>
            <a:ext cx="36576000" cy="4218249"/>
          </a:xfrm>
          <a:prstGeom prst="rect">
            <a:avLst/>
          </a:prstGeom>
          <a:gradFill>
            <a:gsLst>
              <a:gs pos="0">
                <a:srgbClr val="FFFFFF">
                  <a:alpha val="0"/>
                </a:srgbClr>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Arial"/>
              <a:ea typeface="Arial"/>
              <a:cs typeface="Arial"/>
              <a:sym typeface="Arial"/>
            </a:endParaRPr>
          </a:p>
        </p:txBody>
      </p:sp>
      <p:sp>
        <p:nvSpPr>
          <p:cNvPr id="64" name="Google Shape;64;p52"/>
          <p:cNvSpPr/>
          <p:nvPr/>
        </p:nvSpPr>
        <p:spPr>
          <a:xfrm>
            <a:off x="0" y="4143768"/>
            <a:ext cx="36576000" cy="2151778"/>
          </a:xfrm>
          <a:prstGeom prst="rect">
            <a:avLst/>
          </a:prstGeom>
          <a:gradFill>
            <a:gsLst>
              <a:gs pos="0">
                <a:srgbClr val="FFFFFF">
                  <a:alpha val="0"/>
                </a:srgbClr>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Arial"/>
              <a:ea typeface="Arial"/>
              <a:cs typeface="Arial"/>
              <a:sym typeface="Arial"/>
            </a:endParaRPr>
          </a:p>
        </p:txBody>
      </p:sp>
      <p:sp>
        <p:nvSpPr>
          <p:cNvPr id="65" name="Google Shape;65;p52"/>
          <p:cNvSpPr txBox="1"/>
          <p:nvPr>
            <p:ph idx="1" type="body"/>
          </p:nvPr>
        </p:nvSpPr>
        <p:spPr>
          <a:xfrm>
            <a:off x="6158753" y="11878330"/>
            <a:ext cx="24258494" cy="104392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400"/>
              <a:buFont typeface="Arial"/>
              <a:buNone/>
              <a:defRPr b="0" i="1" sz="4400" u="none" cap="none" strike="noStrike">
                <a:solidFill>
                  <a:schemeClr val="dk2"/>
                </a:solidFill>
                <a:latin typeface="Arial"/>
                <a:ea typeface="Arial"/>
                <a:cs typeface="Arial"/>
                <a:sym typeface="Arial"/>
              </a:defRPr>
            </a:lvl1pPr>
            <a:lvl2pPr indent="-228600" lvl="1" marL="914400" marR="0" rtl="0" algn="l">
              <a:lnSpc>
                <a:spcPct val="90000"/>
              </a:lnSpc>
              <a:spcBef>
                <a:spcPts val="1500"/>
              </a:spcBef>
              <a:spcAft>
                <a:spcPts val="0"/>
              </a:spcAft>
              <a:buClr>
                <a:schemeClr val="dk2"/>
              </a:buClr>
              <a:buSzPts val="7539"/>
              <a:buFont typeface="Arial"/>
              <a:buNone/>
              <a:defRPr b="0" i="0" sz="7539" u="none" cap="none" strike="noStrike">
                <a:solidFill>
                  <a:schemeClr val="dk2"/>
                </a:solidFill>
                <a:latin typeface="Arial"/>
                <a:ea typeface="Arial"/>
                <a:cs typeface="Arial"/>
                <a:sym typeface="Arial"/>
              </a:defRPr>
            </a:lvl2pPr>
            <a:lvl3pPr indent="-228600" lvl="2" marL="1371600" marR="0" rtl="0" algn="l">
              <a:lnSpc>
                <a:spcPct val="90000"/>
              </a:lnSpc>
              <a:spcBef>
                <a:spcPts val="1500"/>
              </a:spcBef>
              <a:spcAft>
                <a:spcPts val="0"/>
              </a:spcAft>
              <a:buClr>
                <a:schemeClr val="dk2"/>
              </a:buClr>
              <a:buSzPts val="7539"/>
              <a:buFont typeface="Arial"/>
              <a:buNone/>
              <a:defRPr b="0" i="0" sz="7539" u="none" cap="none" strike="noStrike">
                <a:solidFill>
                  <a:schemeClr val="dk2"/>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5400"/>
              <a:buFont typeface="Arial"/>
              <a:buNone/>
              <a:defRPr b="0" i="0" sz="5400" u="none" cap="none" strike="noStrike">
                <a:solidFill>
                  <a:schemeClr val="dk1"/>
                </a:solidFill>
                <a:latin typeface="Arial"/>
                <a:ea typeface="Arial"/>
                <a:cs typeface="Arial"/>
                <a:sym typeface="Arial"/>
              </a:defRPr>
            </a:lvl4pPr>
            <a:lvl5pPr indent="-571500" lvl="4" marL="22860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66" name="Google Shape;66;p52"/>
          <p:cNvSpPr txBox="1"/>
          <p:nvPr>
            <p:ph idx="2" type="body"/>
          </p:nvPr>
        </p:nvSpPr>
        <p:spPr>
          <a:xfrm>
            <a:off x="6158754" y="7053551"/>
            <a:ext cx="24258494" cy="4403224"/>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2000"/>
              <a:buFont typeface="Arial"/>
              <a:buNone/>
              <a:defRPr b="0" i="0" sz="12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2"/>
              </a:buClr>
              <a:buSzPts val="7539"/>
              <a:buFont typeface="Arial"/>
              <a:buNone/>
              <a:defRPr b="0" i="0" sz="7539" u="none" cap="none" strike="noStrike">
                <a:solidFill>
                  <a:schemeClr val="dk2"/>
                </a:solidFill>
                <a:latin typeface="Arial"/>
                <a:ea typeface="Arial"/>
                <a:cs typeface="Arial"/>
                <a:sym typeface="Arial"/>
              </a:defRPr>
            </a:lvl2pPr>
            <a:lvl3pPr indent="-228600" lvl="2" marL="1371600" marR="0" rtl="0" algn="l">
              <a:lnSpc>
                <a:spcPct val="90000"/>
              </a:lnSpc>
              <a:spcBef>
                <a:spcPts val="1500"/>
              </a:spcBef>
              <a:spcAft>
                <a:spcPts val="0"/>
              </a:spcAft>
              <a:buClr>
                <a:schemeClr val="dk2"/>
              </a:buClr>
              <a:buSzPts val="7539"/>
              <a:buFont typeface="Arial"/>
              <a:buNone/>
              <a:defRPr b="0" i="0" sz="7539" u="none" cap="none" strike="noStrike">
                <a:solidFill>
                  <a:schemeClr val="dk2"/>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5400"/>
              <a:buFont typeface="Arial"/>
              <a:buNone/>
              <a:defRPr b="0" i="0" sz="5400" u="none" cap="none" strike="noStrike">
                <a:solidFill>
                  <a:schemeClr val="dk1"/>
                </a:solidFill>
                <a:latin typeface="Arial"/>
                <a:ea typeface="Arial"/>
                <a:cs typeface="Arial"/>
                <a:sym typeface="Arial"/>
              </a:defRPr>
            </a:lvl4pPr>
            <a:lvl5pPr indent="-571500" lvl="4" marL="22860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grpSp>
        <p:nvGrpSpPr>
          <p:cNvPr id="67" name="Google Shape;67;p52"/>
          <p:cNvGrpSpPr/>
          <p:nvPr/>
        </p:nvGrpSpPr>
        <p:grpSpPr>
          <a:xfrm>
            <a:off x="6158753" y="5267062"/>
            <a:ext cx="24258494" cy="10102852"/>
            <a:chOff x="6158753" y="6264684"/>
            <a:chExt cx="24258494" cy="10102852"/>
          </a:xfrm>
        </p:grpSpPr>
        <p:grpSp>
          <p:nvGrpSpPr>
            <p:cNvPr id="68" name="Google Shape;68;p52"/>
            <p:cNvGrpSpPr/>
            <p:nvPr/>
          </p:nvGrpSpPr>
          <p:grpSpPr>
            <a:xfrm>
              <a:off x="17553664" y="6264684"/>
              <a:ext cx="1497286" cy="10102852"/>
              <a:chOff x="17553664" y="5634063"/>
              <a:chExt cx="1497286" cy="10102852"/>
            </a:xfrm>
          </p:grpSpPr>
          <p:sp>
            <p:nvSpPr>
              <p:cNvPr id="69" name="Google Shape;69;p52"/>
              <p:cNvSpPr txBox="1"/>
              <p:nvPr/>
            </p:nvSpPr>
            <p:spPr>
              <a:xfrm>
                <a:off x="17553664" y="5634063"/>
                <a:ext cx="1468672" cy="450892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700">
                    <a:solidFill>
                      <a:schemeClr val="dk2"/>
                    </a:solidFill>
                    <a:latin typeface="Arial"/>
                    <a:ea typeface="Arial"/>
                    <a:cs typeface="Arial"/>
                    <a:sym typeface="Arial"/>
                  </a:rPr>
                  <a:t>“</a:t>
                </a:r>
                <a:endParaRPr/>
              </a:p>
            </p:txBody>
          </p:sp>
          <p:sp>
            <p:nvSpPr>
              <p:cNvPr id="70" name="Google Shape;70;p52"/>
              <p:cNvSpPr txBox="1"/>
              <p:nvPr/>
            </p:nvSpPr>
            <p:spPr>
              <a:xfrm rot="10800000">
                <a:off x="17582278" y="11227988"/>
                <a:ext cx="1468672" cy="450892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700">
                    <a:solidFill>
                      <a:schemeClr val="dk2"/>
                    </a:solidFill>
                    <a:latin typeface="Arial"/>
                    <a:ea typeface="Arial"/>
                    <a:cs typeface="Arial"/>
                    <a:sym typeface="Arial"/>
                  </a:rPr>
                  <a:t>“</a:t>
                </a:r>
                <a:endParaRPr/>
              </a:p>
            </p:txBody>
          </p:sp>
        </p:grpSp>
        <p:cxnSp>
          <p:nvCxnSpPr>
            <p:cNvPr id="71" name="Google Shape;71;p52"/>
            <p:cNvCxnSpPr/>
            <p:nvPr/>
          </p:nvCxnSpPr>
          <p:spPr>
            <a:xfrm>
              <a:off x="6158753" y="7454586"/>
              <a:ext cx="11394911" cy="0"/>
            </a:xfrm>
            <a:prstGeom prst="straightConnector1">
              <a:avLst/>
            </a:prstGeom>
            <a:noFill/>
            <a:ln cap="flat" cmpd="sng" w="31750">
              <a:solidFill>
                <a:schemeClr val="accent5"/>
              </a:solidFill>
              <a:prstDash val="solid"/>
              <a:round/>
              <a:headEnd len="sm" w="sm" type="none"/>
              <a:tailEnd len="sm" w="sm" type="none"/>
            </a:ln>
          </p:spPr>
        </p:cxnSp>
        <p:cxnSp>
          <p:nvCxnSpPr>
            <p:cNvPr id="72" name="Google Shape;72;p52"/>
            <p:cNvCxnSpPr/>
            <p:nvPr/>
          </p:nvCxnSpPr>
          <p:spPr>
            <a:xfrm>
              <a:off x="19022336" y="7454586"/>
              <a:ext cx="11394911" cy="0"/>
            </a:xfrm>
            <a:prstGeom prst="straightConnector1">
              <a:avLst/>
            </a:prstGeom>
            <a:noFill/>
            <a:ln cap="flat" cmpd="sng" w="31750">
              <a:solidFill>
                <a:schemeClr val="accent5"/>
              </a:solidFill>
              <a:prstDash val="solid"/>
              <a:round/>
              <a:headEnd len="sm" w="sm" type="none"/>
              <a:tailEnd len="sm" w="sm" type="none"/>
            </a:ln>
          </p:spPr>
        </p:cxnSp>
        <p:cxnSp>
          <p:nvCxnSpPr>
            <p:cNvPr id="73" name="Google Shape;73;p52"/>
            <p:cNvCxnSpPr/>
            <p:nvPr/>
          </p:nvCxnSpPr>
          <p:spPr>
            <a:xfrm>
              <a:off x="6158753" y="15144241"/>
              <a:ext cx="11394911" cy="0"/>
            </a:xfrm>
            <a:prstGeom prst="straightConnector1">
              <a:avLst/>
            </a:prstGeom>
            <a:noFill/>
            <a:ln cap="flat" cmpd="sng" w="31750">
              <a:solidFill>
                <a:schemeClr val="accent5"/>
              </a:solidFill>
              <a:prstDash val="solid"/>
              <a:round/>
              <a:headEnd len="sm" w="sm" type="none"/>
              <a:tailEnd len="sm" w="sm" type="none"/>
            </a:ln>
          </p:spPr>
        </p:cxnSp>
        <p:cxnSp>
          <p:nvCxnSpPr>
            <p:cNvPr id="74" name="Google Shape;74;p52"/>
            <p:cNvCxnSpPr/>
            <p:nvPr/>
          </p:nvCxnSpPr>
          <p:spPr>
            <a:xfrm>
              <a:off x="19022336" y="15144241"/>
              <a:ext cx="11394911" cy="0"/>
            </a:xfrm>
            <a:prstGeom prst="straightConnector1">
              <a:avLst/>
            </a:prstGeom>
            <a:noFill/>
            <a:ln cap="flat" cmpd="sng" w="31750">
              <a:solidFill>
                <a:schemeClr val="accent5"/>
              </a:solidFill>
              <a:prstDash val="solid"/>
              <a:round/>
              <a:headEnd len="sm" w="sm" type="none"/>
              <a:tailEnd len="sm" w="sm" type="none"/>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 NO LOGO &amp; PAGE NUMBER">
  <p:cSld name="Title, Subtitle, and Content - NO LOGO &amp; PAGE NUMBER">
    <p:spTree>
      <p:nvGrpSpPr>
        <p:cNvPr id="75" name="Shape 75"/>
        <p:cNvGrpSpPr/>
        <p:nvPr/>
      </p:nvGrpSpPr>
      <p:grpSpPr>
        <a:xfrm>
          <a:off x="0" y="0"/>
          <a:ext cx="0" cy="0"/>
          <a:chOff x="0" y="0"/>
          <a:chExt cx="0" cy="0"/>
        </a:xfrm>
      </p:grpSpPr>
      <p:sp>
        <p:nvSpPr>
          <p:cNvPr id="76" name="Google Shape;76;p53"/>
          <p:cNvSpPr/>
          <p:nvPr/>
        </p:nvSpPr>
        <p:spPr>
          <a:xfrm>
            <a:off x="0" y="0"/>
            <a:ext cx="36576000" cy="20574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000">
              <a:solidFill>
                <a:schemeClr val="lt1"/>
              </a:solidFill>
              <a:latin typeface="Arial"/>
              <a:ea typeface="Arial"/>
              <a:cs typeface="Arial"/>
              <a:sym typeface="Arial"/>
            </a:endParaRPr>
          </a:p>
        </p:txBody>
      </p:sp>
      <p:sp>
        <p:nvSpPr>
          <p:cNvPr id="77" name="Google Shape;77;p53"/>
          <p:cNvSpPr txBox="1"/>
          <p:nvPr>
            <p:ph type="title"/>
          </p:nvPr>
        </p:nvSpPr>
        <p:spPr>
          <a:xfrm>
            <a:off x="1661160" y="2204088"/>
            <a:ext cx="33253680" cy="196977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53"/>
          <p:cNvSpPr txBox="1"/>
          <p:nvPr>
            <p:ph idx="1" type="body"/>
          </p:nvPr>
        </p:nvSpPr>
        <p:spPr>
          <a:xfrm>
            <a:off x="1706880" y="7010117"/>
            <a:ext cx="33162240" cy="1231252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3000"/>
              </a:spcBef>
              <a:spcAft>
                <a:spcPts val="0"/>
              </a:spcAft>
              <a:buClr>
                <a:schemeClr val="lt2"/>
              </a:buClr>
              <a:buSzPts val="6667"/>
              <a:buFont typeface="Arial"/>
              <a:buNone/>
              <a:defRPr b="0" i="0" sz="6667"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lt2"/>
              </a:buClr>
              <a:buSzPts val="6000"/>
              <a:buFont typeface="Arial"/>
              <a:buNone/>
              <a:defRPr b="0" i="0" sz="6000" u="none" cap="none" strike="noStrike">
                <a:solidFill>
                  <a:schemeClr val="lt1"/>
                </a:solidFill>
                <a:latin typeface="Arial"/>
                <a:ea typeface="Arial"/>
                <a:cs typeface="Arial"/>
                <a:sym typeface="Arial"/>
              </a:defRPr>
            </a:lvl2pPr>
            <a:lvl3pPr indent="-228600" lvl="2" marL="1371600" marR="0" rtl="0" algn="l">
              <a:lnSpc>
                <a:spcPct val="90000"/>
              </a:lnSpc>
              <a:spcBef>
                <a:spcPts val="1500"/>
              </a:spcBef>
              <a:spcAft>
                <a:spcPts val="0"/>
              </a:spcAft>
              <a:buClr>
                <a:schemeClr val="lt2"/>
              </a:buClr>
              <a:buSzPts val="6000"/>
              <a:buFont typeface="Arial"/>
              <a:buNone/>
              <a:defRPr b="0" i="0" sz="6000" u="none" cap="none" strike="noStrike">
                <a:solidFill>
                  <a:schemeClr val="lt1"/>
                </a:solidFill>
                <a:latin typeface="Arial"/>
                <a:ea typeface="Arial"/>
                <a:cs typeface="Arial"/>
                <a:sym typeface="Arial"/>
              </a:defRPr>
            </a:lvl3pPr>
            <a:lvl4pPr indent="-609600" lvl="3" marL="1828800" marR="0" rtl="0" algn="l">
              <a:lnSpc>
                <a:spcPct val="90000"/>
              </a:lnSpc>
              <a:spcBef>
                <a:spcPts val="1500"/>
              </a:spcBef>
              <a:spcAft>
                <a:spcPts val="0"/>
              </a:spcAft>
              <a:buClr>
                <a:schemeClr val="lt2"/>
              </a:buClr>
              <a:buSzPts val="6000"/>
              <a:buFont typeface="Noto Sans Symbols"/>
              <a:buChar char="▪"/>
              <a:defRPr b="0" i="0" sz="6000" u="none" cap="none" strike="noStrike">
                <a:solidFill>
                  <a:schemeClr val="dk1"/>
                </a:solidFill>
                <a:latin typeface="Arial"/>
                <a:ea typeface="Arial"/>
                <a:cs typeface="Arial"/>
                <a:sym typeface="Arial"/>
              </a:defRPr>
            </a:lvl4pPr>
            <a:lvl5pPr indent="-571500" lvl="4" marL="2286000" marR="0" rtl="0" algn="l">
              <a:lnSpc>
                <a:spcPct val="90000"/>
              </a:lnSpc>
              <a:spcBef>
                <a:spcPts val="1500"/>
              </a:spcBef>
              <a:spcAft>
                <a:spcPts val="0"/>
              </a:spcAft>
              <a:buClr>
                <a:schemeClr val="lt2"/>
              </a:buClr>
              <a:buSzPts val="5400"/>
              <a:buFont typeface="Noto Sans Symbols"/>
              <a:buChar char="▪"/>
              <a:defRPr b="0" i="0" sz="5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79" name="Google Shape;79;p53"/>
          <p:cNvSpPr txBox="1"/>
          <p:nvPr>
            <p:ph idx="2" type="body"/>
          </p:nvPr>
        </p:nvSpPr>
        <p:spPr>
          <a:xfrm>
            <a:off x="1661160" y="3944445"/>
            <a:ext cx="33253680" cy="175154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3000"/>
              </a:spcBef>
              <a:spcAft>
                <a:spcPts val="0"/>
              </a:spcAft>
              <a:buClr>
                <a:schemeClr val="dk2"/>
              </a:buClr>
              <a:buSzPts val="8000"/>
              <a:buFont typeface="Arial"/>
              <a:buNone/>
              <a:defRPr b="0" i="0" sz="8000" u="none" cap="none" strike="noStrike">
                <a:solidFill>
                  <a:schemeClr val="dk2"/>
                </a:solidFill>
                <a:latin typeface="Trebuchet MS"/>
                <a:ea typeface="Trebuchet MS"/>
                <a:cs typeface="Trebuchet MS"/>
                <a:sym typeface="Trebuchet MS"/>
              </a:defRPr>
            </a:lvl1pPr>
            <a:lvl2pPr indent="-228600" lvl="1" marL="914400" marR="0" rtl="0" algn="ctr">
              <a:lnSpc>
                <a:spcPct val="90000"/>
              </a:lnSpc>
              <a:spcBef>
                <a:spcPts val="1500"/>
              </a:spcBef>
              <a:spcAft>
                <a:spcPts val="0"/>
              </a:spcAft>
              <a:buClr>
                <a:schemeClr val="dk2"/>
              </a:buClr>
              <a:buSzPts val="9333"/>
              <a:buFont typeface="Arial"/>
              <a:buNone/>
              <a:defRPr b="0" i="0" sz="9333" u="none" cap="none" strike="noStrike">
                <a:solidFill>
                  <a:schemeClr val="dk2"/>
                </a:solidFill>
                <a:latin typeface="Trebuchet MS"/>
                <a:ea typeface="Trebuchet MS"/>
                <a:cs typeface="Trebuchet MS"/>
                <a:sym typeface="Trebuchet MS"/>
              </a:defRPr>
            </a:lvl2pPr>
            <a:lvl3pPr indent="-228600" lvl="2" marL="1371600" marR="0" rtl="0" algn="ctr">
              <a:lnSpc>
                <a:spcPct val="90000"/>
              </a:lnSpc>
              <a:spcBef>
                <a:spcPts val="1500"/>
              </a:spcBef>
              <a:spcAft>
                <a:spcPts val="0"/>
              </a:spcAft>
              <a:buClr>
                <a:schemeClr val="dk2"/>
              </a:buClr>
              <a:buSzPts val="9333"/>
              <a:buFont typeface="Arial"/>
              <a:buNone/>
              <a:defRPr b="0" i="0" sz="9333" u="none" cap="none" strike="noStrike">
                <a:solidFill>
                  <a:schemeClr val="dk2"/>
                </a:solidFill>
                <a:latin typeface="Trebuchet MS"/>
                <a:ea typeface="Trebuchet MS"/>
                <a:cs typeface="Trebuchet MS"/>
                <a:sym typeface="Trebuchet MS"/>
              </a:defRPr>
            </a:lvl3pPr>
            <a:lvl4pPr indent="-228600" lvl="3" marL="1828800" marR="0" rtl="0" algn="ctr">
              <a:lnSpc>
                <a:spcPct val="90000"/>
              </a:lnSpc>
              <a:spcBef>
                <a:spcPts val="1500"/>
              </a:spcBef>
              <a:spcAft>
                <a:spcPts val="0"/>
              </a:spcAft>
              <a:buClr>
                <a:schemeClr val="dk2"/>
              </a:buClr>
              <a:buSzPts val="9333"/>
              <a:buFont typeface="Arial"/>
              <a:buNone/>
              <a:defRPr b="0" i="0" sz="9333" u="none" cap="none" strike="noStrike">
                <a:solidFill>
                  <a:schemeClr val="dk2"/>
                </a:solidFill>
                <a:latin typeface="Trebuchet MS"/>
                <a:ea typeface="Trebuchet MS"/>
                <a:cs typeface="Trebuchet MS"/>
                <a:sym typeface="Trebuchet MS"/>
              </a:defRPr>
            </a:lvl4pPr>
            <a:lvl5pPr indent="-228600" lvl="4" marL="2286000" marR="0" rtl="0" algn="ctr">
              <a:lnSpc>
                <a:spcPct val="90000"/>
              </a:lnSpc>
              <a:spcBef>
                <a:spcPts val="1500"/>
              </a:spcBef>
              <a:spcAft>
                <a:spcPts val="0"/>
              </a:spcAft>
              <a:buClr>
                <a:schemeClr val="dk2"/>
              </a:buClr>
              <a:buSzPts val="9333"/>
              <a:buFont typeface="Arial"/>
              <a:buNone/>
              <a:defRPr b="0" i="0" sz="9333" u="none" cap="none" strike="noStrike">
                <a:solidFill>
                  <a:schemeClr val="dk2"/>
                </a:solidFill>
                <a:latin typeface="Trebuchet MS"/>
                <a:ea typeface="Trebuchet MS"/>
                <a:cs typeface="Trebuchet MS"/>
                <a:sym typeface="Trebuchet MS"/>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80" name="Shape 80"/>
        <p:cNvGrpSpPr/>
        <p:nvPr/>
      </p:nvGrpSpPr>
      <p:grpSpPr>
        <a:xfrm>
          <a:off x="0" y="0"/>
          <a:ext cx="0" cy="0"/>
          <a:chOff x="0" y="0"/>
          <a:chExt cx="0" cy="0"/>
        </a:xfrm>
      </p:grpSpPr>
      <p:sp>
        <p:nvSpPr>
          <p:cNvPr id="81" name="Google Shape;81;p54"/>
          <p:cNvSpPr txBox="1"/>
          <p:nvPr>
            <p:ph type="title"/>
          </p:nvPr>
        </p:nvSpPr>
        <p:spPr>
          <a:xfrm>
            <a:off x="1661160" y="2204088"/>
            <a:ext cx="33253680" cy="196977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54"/>
          <p:cNvSpPr txBox="1"/>
          <p:nvPr>
            <p:ph idx="1" type="body"/>
          </p:nvPr>
        </p:nvSpPr>
        <p:spPr>
          <a:xfrm>
            <a:off x="1722500" y="7010118"/>
            <a:ext cx="33162240" cy="1239641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3000"/>
              </a:spcBef>
              <a:spcAft>
                <a:spcPts val="0"/>
              </a:spcAft>
              <a:buClr>
                <a:schemeClr val="lt2"/>
              </a:buClr>
              <a:buSzPts val="6667"/>
              <a:buFont typeface="Arial"/>
              <a:buNone/>
              <a:defRPr b="0" i="0" sz="6667"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lt2"/>
              </a:buClr>
              <a:buSzPts val="6000"/>
              <a:buFont typeface="Arial"/>
              <a:buNone/>
              <a:defRPr b="0" i="0" sz="6000" u="none" cap="none" strike="noStrike">
                <a:solidFill>
                  <a:schemeClr val="lt1"/>
                </a:solidFill>
                <a:latin typeface="Arial"/>
                <a:ea typeface="Arial"/>
                <a:cs typeface="Arial"/>
                <a:sym typeface="Arial"/>
              </a:defRPr>
            </a:lvl2pPr>
            <a:lvl3pPr indent="-228600" lvl="2" marL="1371600" marR="0" rtl="0" algn="l">
              <a:lnSpc>
                <a:spcPct val="90000"/>
              </a:lnSpc>
              <a:spcBef>
                <a:spcPts val="1500"/>
              </a:spcBef>
              <a:spcAft>
                <a:spcPts val="0"/>
              </a:spcAft>
              <a:buClr>
                <a:schemeClr val="lt2"/>
              </a:buClr>
              <a:buSzPts val="5333"/>
              <a:buFont typeface="Arial"/>
              <a:buNone/>
              <a:defRPr b="0" i="0" sz="5333" u="none" cap="none" strike="noStrike">
                <a:solidFill>
                  <a:schemeClr val="lt1"/>
                </a:solidFill>
                <a:latin typeface="Arial"/>
                <a:ea typeface="Arial"/>
                <a:cs typeface="Arial"/>
                <a:sym typeface="Arial"/>
              </a:defRPr>
            </a:lvl3pPr>
            <a:lvl4pPr indent="-609600" lvl="3" marL="1828800" marR="0" rtl="0" algn="l">
              <a:lnSpc>
                <a:spcPct val="90000"/>
              </a:lnSpc>
              <a:spcBef>
                <a:spcPts val="1500"/>
              </a:spcBef>
              <a:spcAft>
                <a:spcPts val="0"/>
              </a:spcAft>
              <a:buClr>
                <a:schemeClr val="lt2"/>
              </a:buClr>
              <a:buSzPts val="6000"/>
              <a:buFont typeface="Noto Sans Symbols"/>
              <a:buChar char="▪"/>
              <a:defRPr b="0" i="0" sz="6000" u="none" cap="none" strike="noStrike">
                <a:solidFill>
                  <a:schemeClr val="dk1"/>
                </a:solidFill>
                <a:latin typeface="Arial"/>
                <a:ea typeface="Arial"/>
                <a:cs typeface="Arial"/>
                <a:sym typeface="Arial"/>
              </a:defRPr>
            </a:lvl4pPr>
            <a:lvl5pPr indent="-571500" lvl="4" marL="2286000" marR="0" rtl="0" algn="l">
              <a:lnSpc>
                <a:spcPct val="90000"/>
              </a:lnSpc>
              <a:spcBef>
                <a:spcPts val="1500"/>
              </a:spcBef>
              <a:spcAft>
                <a:spcPts val="0"/>
              </a:spcAft>
              <a:buClr>
                <a:schemeClr val="lt2"/>
              </a:buClr>
              <a:buSzPts val="5400"/>
              <a:buFont typeface="Noto Sans Symbols"/>
              <a:buChar char="▪"/>
              <a:defRPr b="0" i="0" sz="5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83" name="Google Shape;83;p54"/>
          <p:cNvSpPr txBox="1"/>
          <p:nvPr>
            <p:ph idx="2" type="body"/>
          </p:nvPr>
        </p:nvSpPr>
        <p:spPr>
          <a:xfrm>
            <a:off x="1661160" y="3944445"/>
            <a:ext cx="33253680" cy="175154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3000"/>
              </a:spcBef>
              <a:spcAft>
                <a:spcPts val="0"/>
              </a:spcAft>
              <a:buClr>
                <a:schemeClr val="dk2"/>
              </a:buClr>
              <a:buSzPts val="8000"/>
              <a:buFont typeface="Arial"/>
              <a:buNone/>
              <a:defRPr b="0" i="0" sz="8000" u="none" cap="none" strike="noStrike">
                <a:solidFill>
                  <a:schemeClr val="dk2"/>
                </a:solidFill>
                <a:latin typeface="Trebuchet MS"/>
                <a:ea typeface="Trebuchet MS"/>
                <a:cs typeface="Trebuchet MS"/>
                <a:sym typeface="Trebuchet MS"/>
              </a:defRPr>
            </a:lvl1pPr>
            <a:lvl2pPr indent="-228600" lvl="1" marL="914400" marR="0" rtl="0" algn="ctr">
              <a:lnSpc>
                <a:spcPct val="90000"/>
              </a:lnSpc>
              <a:spcBef>
                <a:spcPts val="1500"/>
              </a:spcBef>
              <a:spcAft>
                <a:spcPts val="0"/>
              </a:spcAft>
              <a:buClr>
                <a:schemeClr val="dk2"/>
              </a:buClr>
              <a:buSzPts val="9333"/>
              <a:buFont typeface="Arial"/>
              <a:buNone/>
              <a:defRPr b="0" i="0" sz="9333" u="none" cap="none" strike="noStrike">
                <a:solidFill>
                  <a:schemeClr val="dk2"/>
                </a:solidFill>
                <a:latin typeface="Trebuchet MS"/>
                <a:ea typeface="Trebuchet MS"/>
                <a:cs typeface="Trebuchet MS"/>
                <a:sym typeface="Trebuchet MS"/>
              </a:defRPr>
            </a:lvl2pPr>
            <a:lvl3pPr indent="-228600" lvl="2" marL="1371600" marR="0" rtl="0" algn="ctr">
              <a:lnSpc>
                <a:spcPct val="90000"/>
              </a:lnSpc>
              <a:spcBef>
                <a:spcPts val="1500"/>
              </a:spcBef>
              <a:spcAft>
                <a:spcPts val="0"/>
              </a:spcAft>
              <a:buClr>
                <a:schemeClr val="dk2"/>
              </a:buClr>
              <a:buSzPts val="9333"/>
              <a:buFont typeface="Arial"/>
              <a:buNone/>
              <a:defRPr b="0" i="0" sz="9333" u="none" cap="none" strike="noStrike">
                <a:solidFill>
                  <a:schemeClr val="dk2"/>
                </a:solidFill>
                <a:latin typeface="Trebuchet MS"/>
                <a:ea typeface="Trebuchet MS"/>
                <a:cs typeface="Trebuchet MS"/>
                <a:sym typeface="Trebuchet MS"/>
              </a:defRPr>
            </a:lvl3pPr>
            <a:lvl4pPr indent="-228600" lvl="3" marL="1828800" marR="0" rtl="0" algn="ctr">
              <a:lnSpc>
                <a:spcPct val="90000"/>
              </a:lnSpc>
              <a:spcBef>
                <a:spcPts val="1500"/>
              </a:spcBef>
              <a:spcAft>
                <a:spcPts val="0"/>
              </a:spcAft>
              <a:buClr>
                <a:schemeClr val="dk2"/>
              </a:buClr>
              <a:buSzPts val="9333"/>
              <a:buFont typeface="Arial"/>
              <a:buNone/>
              <a:defRPr b="0" i="0" sz="9333" u="none" cap="none" strike="noStrike">
                <a:solidFill>
                  <a:schemeClr val="dk2"/>
                </a:solidFill>
                <a:latin typeface="Trebuchet MS"/>
                <a:ea typeface="Trebuchet MS"/>
                <a:cs typeface="Trebuchet MS"/>
                <a:sym typeface="Trebuchet MS"/>
              </a:defRPr>
            </a:lvl4pPr>
            <a:lvl5pPr indent="-228600" lvl="4" marL="2286000" marR="0" rtl="0" algn="ctr">
              <a:lnSpc>
                <a:spcPct val="90000"/>
              </a:lnSpc>
              <a:spcBef>
                <a:spcPts val="1500"/>
              </a:spcBef>
              <a:spcAft>
                <a:spcPts val="0"/>
              </a:spcAft>
              <a:buClr>
                <a:schemeClr val="dk2"/>
              </a:buClr>
              <a:buSzPts val="9333"/>
              <a:buFont typeface="Arial"/>
              <a:buNone/>
              <a:defRPr b="0" i="0" sz="9333" u="none" cap="none" strike="noStrike">
                <a:solidFill>
                  <a:schemeClr val="dk2"/>
                </a:solidFill>
                <a:latin typeface="Trebuchet MS"/>
                <a:ea typeface="Trebuchet MS"/>
                <a:cs typeface="Trebuchet MS"/>
                <a:sym typeface="Trebuchet MS"/>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with CONFIDENTIAL">
  <p:cSld name="Title, Subtitle, and Content with CONFIDENTIAL">
    <p:spTree>
      <p:nvGrpSpPr>
        <p:cNvPr id="84" name="Shape 84"/>
        <p:cNvGrpSpPr/>
        <p:nvPr/>
      </p:nvGrpSpPr>
      <p:grpSpPr>
        <a:xfrm>
          <a:off x="0" y="0"/>
          <a:ext cx="0" cy="0"/>
          <a:chOff x="0" y="0"/>
          <a:chExt cx="0" cy="0"/>
        </a:xfrm>
      </p:grpSpPr>
      <p:sp>
        <p:nvSpPr>
          <p:cNvPr id="85" name="Google Shape;85;p55"/>
          <p:cNvSpPr txBox="1"/>
          <p:nvPr>
            <p:ph type="title"/>
          </p:nvPr>
        </p:nvSpPr>
        <p:spPr>
          <a:xfrm>
            <a:off x="1661160" y="2204088"/>
            <a:ext cx="33253680" cy="196977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55"/>
          <p:cNvSpPr txBox="1"/>
          <p:nvPr>
            <p:ph idx="1" type="body"/>
          </p:nvPr>
        </p:nvSpPr>
        <p:spPr>
          <a:xfrm>
            <a:off x="1722500" y="7010118"/>
            <a:ext cx="33162240" cy="1239641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3000"/>
              </a:spcBef>
              <a:spcAft>
                <a:spcPts val="0"/>
              </a:spcAft>
              <a:buClr>
                <a:schemeClr val="lt2"/>
              </a:buClr>
              <a:buSzPts val="6667"/>
              <a:buFont typeface="Arial"/>
              <a:buNone/>
              <a:defRPr b="0" i="0" sz="6667"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lt2"/>
              </a:buClr>
              <a:buSzPts val="6000"/>
              <a:buFont typeface="Arial"/>
              <a:buNone/>
              <a:defRPr b="0" i="0" sz="6000" u="none" cap="none" strike="noStrike">
                <a:solidFill>
                  <a:schemeClr val="lt1"/>
                </a:solidFill>
                <a:latin typeface="Arial"/>
                <a:ea typeface="Arial"/>
                <a:cs typeface="Arial"/>
                <a:sym typeface="Arial"/>
              </a:defRPr>
            </a:lvl2pPr>
            <a:lvl3pPr indent="-228600" lvl="2" marL="1371600" marR="0" rtl="0" algn="l">
              <a:lnSpc>
                <a:spcPct val="90000"/>
              </a:lnSpc>
              <a:spcBef>
                <a:spcPts val="1500"/>
              </a:spcBef>
              <a:spcAft>
                <a:spcPts val="0"/>
              </a:spcAft>
              <a:buClr>
                <a:schemeClr val="lt2"/>
              </a:buClr>
              <a:buSzPts val="5333"/>
              <a:buFont typeface="Arial"/>
              <a:buNone/>
              <a:defRPr b="0" i="0" sz="5333" u="none" cap="none" strike="noStrike">
                <a:solidFill>
                  <a:schemeClr val="lt1"/>
                </a:solidFill>
                <a:latin typeface="Arial"/>
                <a:ea typeface="Arial"/>
                <a:cs typeface="Arial"/>
                <a:sym typeface="Arial"/>
              </a:defRPr>
            </a:lvl3pPr>
            <a:lvl4pPr indent="-609600" lvl="3" marL="1828800" marR="0" rtl="0" algn="l">
              <a:lnSpc>
                <a:spcPct val="90000"/>
              </a:lnSpc>
              <a:spcBef>
                <a:spcPts val="1500"/>
              </a:spcBef>
              <a:spcAft>
                <a:spcPts val="0"/>
              </a:spcAft>
              <a:buClr>
                <a:schemeClr val="lt2"/>
              </a:buClr>
              <a:buSzPts val="6000"/>
              <a:buFont typeface="Noto Sans Symbols"/>
              <a:buChar char="▪"/>
              <a:defRPr b="0" i="0" sz="6000" u="none" cap="none" strike="noStrike">
                <a:solidFill>
                  <a:schemeClr val="dk1"/>
                </a:solidFill>
                <a:latin typeface="Arial"/>
                <a:ea typeface="Arial"/>
                <a:cs typeface="Arial"/>
                <a:sym typeface="Arial"/>
              </a:defRPr>
            </a:lvl4pPr>
            <a:lvl5pPr indent="-571500" lvl="4" marL="2286000" marR="0" rtl="0" algn="l">
              <a:lnSpc>
                <a:spcPct val="90000"/>
              </a:lnSpc>
              <a:spcBef>
                <a:spcPts val="1500"/>
              </a:spcBef>
              <a:spcAft>
                <a:spcPts val="0"/>
              </a:spcAft>
              <a:buClr>
                <a:schemeClr val="lt2"/>
              </a:buClr>
              <a:buSzPts val="5400"/>
              <a:buFont typeface="Noto Sans Symbols"/>
              <a:buChar char="▪"/>
              <a:defRPr b="0" i="0" sz="5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87" name="Google Shape;87;p55"/>
          <p:cNvSpPr txBox="1"/>
          <p:nvPr>
            <p:ph idx="2" type="body"/>
          </p:nvPr>
        </p:nvSpPr>
        <p:spPr>
          <a:xfrm>
            <a:off x="1661160" y="3944445"/>
            <a:ext cx="33253680" cy="175154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3000"/>
              </a:spcBef>
              <a:spcAft>
                <a:spcPts val="0"/>
              </a:spcAft>
              <a:buClr>
                <a:schemeClr val="dk2"/>
              </a:buClr>
              <a:buSzPts val="8000"/>
              <a:buFont typeface="Arial"/>
              <a:buNone/>
              <a:defRPr b="0" i="0" sz="8000" u="none" cap="none" strike="noStrike">
                <a:solidFill>
                  <a:schemeClr val="dk2"/>
                </a:solidFill>
                <a:latin typeface="Trebuchet MS"/>
                <a:ea typeface="Trebuchet MS"/>
                <a:cs typeface="Trebuchet MS"/>
                <a:sym typeface="Trebuchet MS"/>
              </a:defRPr>
            </a:lvl1pPr>
            <a:lvl2pPr indent="-228600" lvl="1" marL="914400" marR="0" rtl="0" algn="ctr">
              <a:lnSpc>
                <a:spcPct val="90000"/>
              </a:lnSpc>
              <a:spcBef>
                <a:spcPts val="1500"/>
              </a:spcBef>
              <a:spcAft>
                <a:spcPts val="0"/>
              </a:spcAft>
              <a:buClr>
                <a:schemeClr val="dk2"/>
              </a:buClr>
              <a:buSzPts val="9333"/>
              <a:buFont typeface="Arial"/>
              <a:buNone/>
              <a:defRPr b="0" i="0" sz="9333" u="none" cap="none" strike="noStrike">
                <a:solidFill>
                  <a:schemeClr val="dk2"/>
                </a:solidFill>
                <a:latin typeface="Trebuchet MS"/>
                <a:ea typeface="Trebuchet MS"/>
                <a:cs typeface="Trebuchet MS"/>
                <a:sym typeface="Trebuchet MS"/>
              </a:defRPr>
            </a:lvl2pPr>
            <a:lvl3pPr indent="-228600" lvl="2" marL="1371600" marR="0" rtl="0" algn="ctr">
              <a:lnSpc>
                <a:spcPct val="90000"/>
              </a:lnSpc>
              <a:spcBef>
                <a:spcPts val="1500"/>
              </a:spcBef>
              <a:spcAft>
                <a:spcPts val="0"/>
              </a:spcAft>
              <a:buClr>
                <a:schemeClr val="dk2"/>
              </a:buClr>
              <a:buSzPts val="9333"/>
              <a:buFont typeface="Arial"/>
              <a:buNone/>
              <a:defRPr b="0" i="0" sz="9333" u="none" cap="none" strike="noStrike">
                <a:solidFill>
                  <a:schemeClr val="dk2"/>
                </a:solidFill>
                <a:latin typeface="Trebuchet MS"/>
                <a:ea typeface="Trebuchet MS"/>
                <a:cs typeface="Trebuchet MS"/>
                <a:sym typeface="Trebuchet MS"/>
              </a:defRPr>
            </a:lvl3pPr>
            <a:lvl4pPr indent="-228600" lvl="3" marL="1828800" marR="0" rtl="0" algn="ctr">
              <a:lnSpc>
                <a:spcPct val="90000"/>
              </a:lnSpc>
              <a:spcBef>
                <a:spcPts val="1500"/>
              </a:spcBef>
              <a:spcAft>
                <a:spcPts val="0"/>
              </a:spcAft>
              <a:buClr>
                <a:schemeClr val="dk2"/>
              </a:buClr>
              <a:buSzPts val="9333"/>
              <a:buFont typeface="Arial"/>
              <a:buNone/>
              <a:defRPr b="0" i="0" sz="9333" u="none" cap="none" strike="noStrike">
                <a:solidFill>
                  <a:schemeClr val="dk2"/>
                </a:solidFill>
                <a:latin typeface="Trebuchet MS"/>
                <a:ea typeface="Trebuchet MS"/>
                <a:cs typeface="Trebuchet MS"/>
                <a:sym typeface="Trebuchet MS"/>
              </a:defRPr>
            </a:lvl4pPr>
            <a:lvl5pPr indent="-228600" lvl="4" marL="2286000" marR="0" rtl="0" algn="ctr">
              <a:lnSpc>
                <a:spcPct val="90000"/>
              </a:lnSpc>
              <a:spcBef>
                <a:spcPts val="1500"/>
              </a:spcBef>
              <a:spcAft>
                <a:spcPts val="0"/>
              </a:spcAft>
              <a:buClr>
                <a:schemeClr val="dk2"/>
              </a:buClr>
              <a:buSzPts val="9333"/>
              <a:buFont typeface="Arial"/>
              <a:buNone/>
              <a:defRPr b="0" i="0" sz="9333" u="none" cap="none" strike="noStrike">
                <a:solidFill>
                  <a:schemeClr val="dk2"/>
                </a:solidFill>
                <a:latin typeface="Trebuchet MS"/>
                <a:ea typeface="Trebuchet MS"/>
                <a:cs typeface="Trebuchet MS"/>
                <a:sym typeface="Trebuchet MS"/>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Two Content">
  <p:cSld name="Title, Subtitle, and Two Content">
    <p:spTree>
      <p:nvGrpSpPr>
        <p:cNvPr id="88" name="Shape 88"/>
        <p:cNvGrpSpPr/>
        <p:nvPr/>
      </p:nvGrpSpPr>
      <p:grpSpPr>
        <a:xfrm>
          <a:off x="0" y="0"/>
          <a:ext cx="0" cy="0"/>
          <a:chOff x="0" y="0"/>
          <a:chExt cx="0" cy="0"/>
        </a:xfrm>
      </p:grpSpPr>
      <p:sp>
        <p:nvSpPr>
          <p:cNvPr id="89" name="Google Shape;89;p56"/>
          <p:cNvSpPr txBox="1"/>
          <p:nvPr>
            <p:ph type="title"/>
          </p:nvPr>
        </p:nvSpPr>
        <p:spPr>
          <a:xfrm>
            <a:off x="1661160" y="2181175"/>
            <a:ext cx="33253680" cy="196977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56"/>
          <p:cNvSpPr txBox="1"/>
          <p:nvPr>
            <p:ph idx="1" type="body"/>
          </p:nvPr>
        </p:nvSpPr>
        <p:spPr>
          <a:xfrm>
            <a:off x="1661162" y="7038872"/>
            <a:ext cx="16483543" cy="12311737"/>
          </a:xfrm>
          <a:prstGeom prst="rect">
            <a:avLst/>
          </a:prstGeom>
          <a:noFill/>
          <a:ln>
            <a:noFill/>
          </a:ln>
        </p:spPr>
        <p:txBody>
          <a:bodyPr anchorCtr="0" anchor="t" bIns="45700" lIns="91425" spcFirstLastPara="1" rIns="91425" wrap="square" tIns="45700">
            <a:noAutofit/>
          </a:bodyPr>
          <a:lstStyle>
            <a:lvl1pPr indent="-736600" lvl="0" marL="457200" marR="0" rtl="0" algn="l">
              <a:lnSpc>
                <a:spcPct val="90000"/>
              </a:lnSpc>
              <a:spcBef>
                <a:spcPts val="3000"/>
              </a:spcBef>
              <a:spcAft>
                <a:spcPts val="0"/>
              </a:spcAft>
              <a:buClr>
                <a:schemeClr val="lt1"/>
              </a:buClr>
              <a:buSzPts val="8000"/>
              <a:buFont typeface="Arial"/>
              <a:buChar char="•"/>
              <a:defRPr b="0" i="0" sz="8000" u="none" cap="none" strike="noStrike">
                <a:solidFill>
                  <a:schemeClr val="lt1"/>
                </a:solidFill>
                <a:latin typeface="Arial"/>
                <a:ea typeface="Arial"/>
                <a:cs typeface="Arial"/>
                <a:sym typeface="Arial"/>
              </a:defRPr>
            </a:lvl1pPr>
            <a:lvl2pPr indent="-651954" lvl="1" marL="914400" marR="0" rtl="0" algn="l">
              <a:lnSpc>
                <a:spcPct val="90000"/>
              </a:lnSpc>
              <a:spcBef>
                <a:spcPts val="1500"/>
              </a:spcBef>
              <a:spcAft>
                <a:spcPts val="0"/>
              </a:spcAft>
              <a:buClr>
                <a:schemeClr val="lt1"/>
              </a:buClr>
              <a:buSzPts val="6667"/>
              <a:buFont typeface="Arial"/>
              <a:buChar char="•"/>
              <a:defRPr b="0" i="0" sz="6667" u="none" cap="none" strike="noStrike">
                <a:solidFill>
                  <a:schemeClr val="lt1"/>
                </a:solidFill>
                <a:latin typeface="Arial"/>
                <a:ea typeface="Arial"/>
                <a:cs typeface="Arial"/>
                <a:sym typeface="Arial"/>
              </a:defRPr>
            </a:lvl2pPr>
            <a:lvl3pPr indent="-609600" lvl="2" marL="1371600" marR="0" rtl="0" algn="l">
              <a:lnSpc>
                <a:spcPct val="90000"/>
              </a:lnSpc>
              <a:spcBef>
                <a:spcPts val="1500"/>
              </a:spcBef>
              <a:spcAft>
                <a:spcPts val="0"/>
              </a:spcAft>
              <a:buClr>
                <a:schemeClr val="lt1"/>
              </a:buClr>
              <a:buSzPts val="6000"/>
              <a:buFont typeface="Arial"/>
              <a:buChar char="•"/>
              <a:defRPr b="0" i="0" sz="6000" u="none" cap="none" strike="noStrike">
                <a:solidFill>
                  <a:schemeClr val="lt1"/>
                </a:solidFill>
                <a:latin typeface="Arial"/>
                <a:ea typeface="Arial"/>
                <a:cs typeface="Arial"/>
                <a:sym typeface="Arial"/>
              </a:defRPr>
            </a:lvl3pPr>
            <a:lvl4pPr indent="-609600" lvl="3" marL="1828800" marR="0" rtl="0" algn="l">
              <a:lnSpc>
                <a:spcPct val="90000"/>
              </a:lnSpc>
              <a:spcBef>
                <a:spcPts val="1500"/>
              </a:spcBef>
              <a:spcAft>
                <a:spcPts val="0"/>
              </a:spcAft>
              <a:buClr>
                <a:schemeClr val="dk1"/>
              </a:buClr>
              <a:buSzPts val="6000"/>
              <a:buFont typeface="Noto Sans Symbols"/>
              <a:buChar char="▪"/>
              <a:defRPr b="0" i="0" sz="6000" u="none" cap="none" strike="noStrike">
                <a:solidFill>
                  <a:schemeClr val="dk1"/>
                </a:solidFill>
                <a:latin typeface="Arial"/>
                <a:ea typeface="Arial"/>
                <a:cs typeface="Arial"/>
                <a:sym typeface="Arial"/>
              </a:defRPr>
            </a:lvl4pPr>
            <a:lvl5pPr indent="-609600" lvl="4" marL="2286000" marR="0" rtl="0" algn="l">
              <a:lnSpc>
                <a:spcPct val="90000"/>
              </a:lnSpc>
              <a:spcBef>
                <a:spcPts val="1500"/>
              </a:spcBef>
              <a:spcAft>
                <a:spcPts val="0"/>
              </a:spcAft>
              <a:buClr>
                <a:schemeClr val="dk1"/>
              </a:buClr>
              <a:buSzPts val="6000"/>
              <a:buFont typeface="Noto Sans Symbols"/>
              <a:buChar char="▪"/>
              <a:defRPr b="0" i="0" sz="6000" u="none" cap="none" strike="noStrike">
                <a:solidFill>
                  <a:schemeClr val="dk1"/>
                </a:solidFill>
                <a:latin typeface="Arial"/>
                <a:ea typeface="Arial"/>
                <a:cs typeface="Arial"/>
                <a:sym typeface="Arial"/>
              </a:defRPr>
            </a:lvl5pPr>
            <a:lvl6pPr indent="-609600" lvl="5" marL="2743200" marR="0" rtl="0" algn="l">
              <a:lnSpc>
                <a:spcPct val="90000"/>
              </a:lnSpc>
              <a:spcBef>
                <a:spcPts val="1500"/>
              </a:spcBef>
              <a:spcAft>
                <a:spcPts val="0"/>
              </a:spcAft>
              <a:buClr>
                <a:schemeClr val="dk1"/>
              </a:buClr>
              <a:buSzPts val="6000"/>
              <a:buFont typeface="Arial"/>
              <a:buChar char="•"/>
              <a:defRPr b="0" i="0" sz="6000" u="none" cap="none" strike="noStrike">
                <a:solidFill>
                  <a:schemeClr val="dk1"/>
                </a:solidFill>
                <a:latin typeface="Arial"/>
                <a:ea typeface="Arial"/>
                <a:cs typeface="Arial"/>
                <a:sym typeface="Arial"/>
              </a:defRPr>
            </a:lvl6pPr>
            <a:lvl7pPr indent="-609600" lvl="6" marL="3200400" marR="0" rtl="0" algn="l">
              <a:lnSpc>
                <a:spcPct val="90000"/>
              </a:lnSpc>
              <a:spcBef>
                <a:spcPts val="1500"/>
              </a:spcBef>
              <a:spcAft>
                <a:spcPts val="0"/>
              </a:spcAft>
              <a:buClr>
                <a:schemeClr val="dk1"/>
              </a:buClr>
              <a:buSzPts val="6000"/>
              <a:buFont typeface="Arial"/>
              <a:buChar char="•"/>
              <a:defRPr b="0" i="0" sz="6000" u="none" cap="none" strike="noStrike">
                <a:solidFill>
                  <a:schemeClr val="dk1"/>
                </a:solidFill>
                <a:latin typeface="Arial"/>
                <a:ea typeface="Arial"/>
                <a:cs typeface="Arial"/>
                <a:sym typeface="Arial"/>
              </a:defRPr>
            </a:lvl7pPr>
            <a:lvl8pPr indent="-609600" lvl="7" marL="3657600" marR="0" rtl="0" algn="l">
              <a:lnSpc>
                <a:spcPct val="90000"/>
              </a:lnSpc>
              <a:spcBef>
                <a:spcPts val="1500"/>
              </a:spcBef>
              <a:spcAft>
                <a:spcPts val="0"/>
              </a:spcAft>
              <a:buClr>
                <a:schemeClr val="dk1"/>
              </a:buClr>
              <a:buSzPts val="6000"/>
              <a:buFont typeface="Arial"/>
              <a:buChar char="•"/>
              <a:defRPr b="0" i="0" sz="6000" u="none" cap="none" strike="noStrike">
                <a:solidFill>
                  <a:schemeClr val="dk1"/>
                </a:solidFill>
                <a:latin typeface="Arial"/>
                <a:ea typeface="Arial"/>
                <a:cs typeface="Arial"/>
                <a:sym typeface="Arial"/>
              </a:defRPr>
            </a:lvl8pPr>
            <a:lvl9pPr indent="-609600" lvl="8" marL="4114800" marR="0" rtl="0" algn="l">
              <a:lnSpc>
                <a:spcPct val="90000"/>
              </a:lnSpc>
              <a:spcBef>
                <a:spcPts val="1500"/>
              </a:spcBef>
              <a:spcAft>
                <a:spcPts val="0"/>
              </a:spcAft>
              <a:buClr>
                <a:schemeClr val="dk1"/>
              </a:buClr>
              <a:buSzPts val="6000"/>
              <a:buFont typeface="Arial"/>
              <a:buChar char="•"/>
              <a:defRPr b="0" i="0" sz="6000" u="none" cap="none" strike="noStrike">
                <a:solidFill>
                  <a:schemeClr val="dk1"/>
                </a:solidFill>
                <a:latin typeface="Arial"/>
                <a:ea typeface="Arial"/>
                <a:cs typeface="Arial"/>
                <a:sym typeface="Arial"/>
              </a:defRPr>
            </a:lvl9pPr>
          </a:lstStyle>
          <a:p/>
        </p:txBody>
      </p:sp>
      <p:sp>
        <p:nvSpPr>
          <p:cNvPr id="91" name="Google Shape;91;p56"/>
          <p:cNvSpPr txBox="1"/>
          <p:nvPr>
            <p:ph idx="2" type="body"/>
          </p:nvPr>
        </p:nvSpPr>
        <p:spPr>
          <a:xfrm>
            <a:off x="18431300" y="7038872"/>
            <a:ext cx="16483540" cy="12311737"/>
          </a:xfrm>
          <a:prstGeom prst="rect">
            <a:avLst/>
          </a:prstGeom>
          <a:noFill/>
          <a:ln>
            <a:noFill/>
          </a:ln>
        </p:spPr>
        <p:txBody>
          <a:bodyPr anchorCtr="0" anchor="t" bIns="45700" lIns="91425" spcFirstLastPara="1" rIns="91425" wrap="square" tIns="45700">
            <a:noAutofit/>
          </a:bodyPr>
          <a:lstStyle>
            <a:lvl1pPr indent="-736600" lvl="0" marL="457200" marR="0" rtl="0" algn="l">
              <a:lnSpc>
                <a:spcPct val="90000"/>
              </a:lnSpc>
              <a:spcBef>
                <a:spcPts val="3000"/>
              </a:spcBef>
              <a:spcAft>
                <a:spcPts val="0"/>
              </a:spcAft>
              <a:buClr>
                <a:schemeClr val="lt1"/>
              </a:buClr>
              <a:buSzPts val="8000"/>
              <a:buFont typeface="Arial"/>
              <a:buChar char="•"/>
              <a:defRPr b="0" i="0" sz="8000" u="none" cap="none" strike="noStrike">
                <a:solidFill>
                  <a:schemeClr val="lt1"/>
                </a:solidFill>
                <a:latin typeface="Arial"/>
                <a:ea typeface="Arial"/>
                <a:cs typeface="Arial"/>
                <a:sym typeface="Arial"/>
              </a:defRPr>
            </a:lvl1pPr>
            <a:lvl2pPr indent="-651954" lvl="1" marL="914400" marR="0" rtl="0" algn="l">
              <a:lnSpc>
                <a:spcPct val="90000"/>
              </a:lnSpc>
              <a:spcBef>
                <a:spcPts val="1500"/>
              </a:spcBef>
              <a:spcAft>
                <a:spcPts val="0"/>
              </a:spcAft>
              <a:buClr>
                <a:schemeClr val="lt1"/>
              </a:buClr>
              <a:buSzPts val="6667"/>
              <a:buFont typeface="Arial"/>
              <a:buChar char="•"/>
              <a:defRPr b="0" i="0" sz="6667" u="none" cap="none" strike="noStrike">
                <a:solidFill>
                  <a:schemeClr val="lt1"/>
                </a:solidFill>
                <a:latin typeface="Arial"/>
                <a:ea typeface="Arial"/>
                <a:cs typeface="Arial"/>
                <a:sym typeface="Arial"/>
              </a:defRPr>
            </a:lvl2pPr>
            <a:lvl3pPr indent="-609600" lvl="2" marL="1371600" marR="0" rtl="0" algn="l">
              <a:lnSpc>
                <a:spcPct val="90000"/>
              </a:lnSpc>
              <a:spcBef>
                <a:spcPts val="1500"/>
              </a:spcBef>
              <a:spcAft>
                <a:spcPts val="0"/>
              </a:spcAft>
              <a:buClr>
                <a:schemeClr val="lt1"/>
              </a:buClr>
              <a:buSzPts val="6000"/>
              <a:buFont typeface="Arial"/>
              <a:buChar char="•"/>
              <a:defRPr b="0" i="0" sz="6000" u="none" cap="none" strike="noStrike">
                <a:solidFill>
                  <a:schemeClr val="lt1"/>
                </a:solidFill>
                <a:latin typeface="Arial"/>
                <a:ea typeface="Arial"/>
                <a:cs typeface="Arial"/>
                <a:sym typeface="Arial"/>
              </a:defRPr>
            </a:lvl3pPr>
            <a:lvl4pPr indent="-609600" lvl="3" marL="1828800" marR="0" rtl="0" algn="l">
              <a:lnSpc>
                <a:spcPct val="90000"/>
              </a:lnSpc>
              <a:spcBef>
                <a:spcPts val="1500"/>
              </a:spcBef>
              <a:spcAft>
                <a:spcPts val="0"/>
              </a:spcAft>
              <a:buClr>
                <a:schemeClr val="dk1"/>
              </a:buClr>
              <a:buSzPts val="6000"/>
              <a:buFont typeface="Noto Sans Symbols"/>
              <a:buChar char="▪"/>
              <a:defRPr b="0" i="0" sz="6000" u="none" cap="none" strike="noStrike">
                <a:solidFill>
                  <a:schemeClr val="dk1"/>
                </a:solidFill>
                <a:latin typeface="Arial"/>
                <a:ea typeface="Arial"/>
                <a:cs typeface="Arial"/>
                <a:sym typeface="Arial"/>
              </a:defRPr>
            </a:lvl4pPr>
            <a:lvl5pPr indent="-609600" lvl="4" marL="2286000" marR="0" rtl="0" algn="l">
              <a:lnSpc>
                <a:spcPct val="90000"/>
              </a:lnSpc>
              <a:spcBef>
                <a:spcPts val="1500"/>
              </a:spcBef>
              <a:spcAft>
                <a:spcPts val="0"/>
              </a:spcAft>
              <a:buClr>
                <a:schemeClr val="dk1"/>
              </a:buClr>
              <a:buSzPts val="6000"/>
              <a:buFont typeface="Noto Sans Symbols"/>
              <a:buChar char="▪"/>
              <a:defRPr b="0" i="0" sz="6000" u="none" cap="none" strike="noStrike">
                <a:solidFill>
                  <a:schemeClr val="dk1"/>
                </a:solidFill>
                <a:latin typeface="Arial"/>
                <a:ea typeface="Arial"/>
                <a:cs typeface="Arial"/>
                <a:sym typeface="Arial"/>
              </a:defRPr>
            </a:lvl5pPr>
            <a:lvl6pPr indent="-609600" lvl="5" marL="2743200" marR="0" rtl="0" algn="l">
              <a:lnSpc>
                <a:spcPct val="90000"/>
              </a:lnSpc>
              <a:spcBef>
                <a:spcPts val="1500"/>
              </a:spcBef>
              <a:spcAft>
                <a:spcPts val="0"/>
              </a:spcAft>
              <a:buClr>
                <a:schemeClr val="dk1"/>
              </a:buClr>
              <a:buSzPts val="6000"/>
              <a:buFont typeface="Arial"/>
              <a:buChar char="•"/>
              <a:defRPr b="0" i="0" sz="6000" u="none" cap="none" strike="noStrike">
                <a:solidFill>
                  <a:schemeClr val="dk1"/>
                </a:solidFill>
                <a:latin typeface="Arial"/>
                <a:ea typeface="Arial"/>
                <a:cs typeface="Arial"/>
                <a:sym typeface="Arial"/>
              </a:defRPr>
            </a:lvl6pPr>
            <a:lvl7pPr indent="-609600" lvl="6" marL="3200400" marR="0" rtl="0" algn="l">
              <a:lnSpc>
                <a:spcPct val="90000"/>
              </a:lnSpc>
              <a:spcBef>
                <a:spcPts val="1500"/>
              </a:spcBef>
              <a:spcAft>
                <a:spcPts val="0"/>
              </a:spcAft>
              <a:buClr>
                <a:schemeClr val="dk1"/>
              </a:buClr>
              <a:buSzPts val="6000"/>
              <a:buFont typeface="Arial"/>
              <a:buChar char="•"/>
              <a:defRPr b="0" i="0" sz="6000" u="none" cap="none" strike="noStrike">
                <a:solidFill>
                  <a:schemeClr val="dk1"/>
                </a:solidFill>
                <a:latin typeface="Arial"/>
                <a:ea typeface="Arial"/>
                <a:cs typeface="Arial"/>
                <a:sym typeface="Arial"/>
              </a:defRPr>
            </a:lvl7pPr>
            <a:lvl8pPr indent="-609600" lvl="7" marL="3657600" marR="0" rtl="0" algn="l">
              <a:lnSpc>
                <a:spcPct val="90000"/>
              </a:lnSpc>
              <a:spcBef>
                <a:spcPts val="1500"/>
              </a:spcBef>
              <a:spcAft>
                <a:spcPts val="0"/>
              </a:spcAft>
              <a:buClr>
                <a:schemeClr val="dk1"/>
              </a:buClr>
              <a:buSzPts val="6000"/>
              <a:buFont typeface="Arial"/>
              <a:buChar char="•"/>
              <a:defRPr b="0" i="0" sz="6000" u="none" cap="none" strike="noStrike">
                <a:solidFill>
                  <a:schemeClr val="dk1"/>
                </a:solidFill>
                <a:latin typeface="Arial"/>
                <a:ea typeface="Arial"/>
                <a:cs typeface="Arial"/>
                <a:sym typeface="Arial"/>
              </a:defRPr>
            </a:lvl8pPr>
            <a:lvl9pPr indent="-609600" lvl="8" marL="4114800" marR="0" rtl="0" algn="l">
              <a:lnSpc>
                <a:spcPct val="90000"/>
              </a:lnSpc>
              <a:spcBef>
                <a:spcPts val="1500"/>
              </a:spcBef>
              <a:spcAft>
                <a:spcPts val="0"/>
              </a:spcAft>
              <a:buClr>
                <a:schemeClr val="dk1"/>
              </a:buClr>
              <a:buSzPts val="6000"/>
              <a:buFont typeface="Arial"/>
              <a:buChar char="•"/>
              <a:defRPr b="0" i="0" sz="6000" u="none" cap="none" strike="noStrike">
                <a:solidFill>
                  <a:schemeClr val="dk1"/>
                </a:solidFill>
                <a:latin typeface="Arial"/>
                <a:ea typeface="Arial"/>
                <a:cs typeface="Arial"/>
                <a:sym typeface="Arial"/>
              </a:defRPr>
            </a:lvl9pPr>
          </a:lstStyle>
          <a:p/>
        </p:txBody>
      </p:sp>
      <p:sp>
        <p:nvSpPr>
          <p:cNvPr id="92" name="Google Shape;92;p56"/>
          <p:cNvSpPr txBox="1"/>
          <p:nvPr>
            <p:ph idx="3" type="body"/>
          </p:nvPr>
        </p:nvSpPr>
        <p:spPr>
          <a:xfrm>
            <a:off x="1661160" y="3935229"/>
            <a:ext cx="33253680" cy="175154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3000"/>
              </a:spcBef>
              <a:spcAft>
                <a:spcPts val="0"/>
              </a:spcAft>
              <a:buClr>
                <a:schemeClr val="dk2"/>
              </a:buClr>
              <a:buSzPts val="8000"/>
              <a:buFont typeface="Arial"/>
              <a:buNone/>
              <a:defRPr b="0" i="0" sz="8000" u="none" cap="none" strike="noStrike">
                <a:solidFill>
                  <a:schemeClr val="dk2"/>
                </a:solidFill>
                <a:latin typeface="Trebuchet MS"/>
                <a:ea typeface="Trebuchet MS"/>
                <a:cs typeface="Trebuchet MS"/>
                <a:sym typeface="Trebuchet MS"/>
              </a:defRPr>
            </a:lvl1pPr>
            <a:lvl2pPr indent="-228600" lvl="1" marL="914400" marR="0" rtl="0" algn="ctr">
              <a:lnSpc>
                <a:spcPct val="90000"/>
              </a:lnSpc>
              <a:spcBef>
                <a:spcPts val="1500"/>
              </a:spcBef>
              <a:spcAft>
                <a:spcPts val="0"/>
              </a:spcAft>
              <a:buClr>
                <a:schemeClr val="dk2"/>
              </a:buClr>
              <a:buSzPts val="9333"/>
              <a:buFont typeface="Arial"/>
              <a:buNone/>
              <a:defRPr b="0" i="0" sz="9333" u="none" cap="none" strike="noStrike">
                <a:solidFill>
                  <a:schemeClr val="dk2"/>
                </a:solidFill>
                <a:latin typeface="Trebuchet MS"/>
                <a:ea typeface="Trebuchet MS"/>
                <a:cs typeface="Trebuchet MS"/>
                <a:sym typeface="Trebuchet MS"/>
              </a:defRPr>
            </a:lvl2pPr>
            <a:lvl3pPr indent="-228600" lvl="2" marL="1371600" marR="0" rtl="0" algn="ctr">
              <a:lnSpc>
                <a:spcPct val="90000"/>
              </a:lnSpc>
              <a:spcBef>
                <a:spcPts val="1500"/>
              </a:spcBef>
              <a:spcAft>
                <a:spcPts val="0"/>
              </a:spcAft>
              <a:buClr>
                <a:schemeClr val="dk2"/>
              </a:buClr>
              <a:buSzPts val="9333"/>
              <a:buFont typeface="Arial"/>
              <a:buNone/>
              <a:defRPr b="0" i="0" sz="9333" u="none" cap="none" strike="noStrike">
                <a:solidFill>
                  <a:schemeClr val="dk2"/>
                </a:solidFill>
                <a:latin typeface="Trebuchet MS"/>
                <a:ea typeface="Trebuchet MS"/>
                <a:cs typeface="Trebuchet MS"/>
                <a:sym typeface="Trebuchet MS"/>
              </a:defRPr>
            </a:lvl3pPr>
            <a:lvl4pPr indent="-228600" lvl="3" marL="1828800" marR="0" rtl="0" algn="ctr">
              <a:lnSpc>
                <a:spcPct val="90000"/>
              </a:lnSpc>
              <a:spcBef>
                <a:spcPts val="1500"/>
              </a:spcBef>
              <a:spcAft>
                <a:spcPts val="0"/>
              </a:spcAft>
              <a:buClr>
                <a:schemeClr val="dk2"/>
              </a:buClr>
              <a:buSzPts val="9333"/>
              <a:buFont typeface="Arial"/>
              <a:buNone/>
              <a:defRPr b="0" i="0" sz="9333" u="none" cap="none" strike="noStrike">
                <a:solidFill>
                  <a:schemeClr val="dk2"/>
                </a:solidFill>
                <a:latin typeface="Trebuchet MS"/>
                <a:ea typeface="Trebuchet MS"/>
                <a:cs typeface="Trebuchet MS"/>
                <a:sym typeface="Trebuchet MS"/>
              </a:defRPr>
            </a:lvl4pPr>
            <a:lvl5pPr indent="-228600" lvl="4" marL="2286000" marR="0" rtl="0" algn="ctr">
              <a:lnSpc>
                <a:spcPct val="90000"/>
              </a:lnSpc>
              <a:spcBef>
                <a:spcPts val="1500"/>
              </a:spcBef>
              <a:spcAft>
                <a:spcPts val="0"/>
              </a:spcAft>
              <a:buClr>
                <a:schemeClr val="dk2"/>
              </a:buClr>
              <a:buSzPts val="9333"/>
              <a:buFont typeface="Arial"/>
              <a:buNone/>
              <a:defRPr b="0" i="0" sz="9333" u="none" cap="none" strike="noStrike">
                <a:solidFill>
                  <a:schemeClr val="dk2"/>
                </a:solidFill>
                <a:latin typeface="Trebuchet MS"/>
                <a:ea typeface="Trebuchet MS"/>
                <a:cs typeface="Trebuchet MS"/>
                <a:sym typeface="Trebuchet MS"/>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Closing Slide">
    <p:spTree>
      <p:nvGrpSpPr>
        <p:cNvPr id="93" name="Shape 93"/>
        <p:cNvGrpSpPr/>
        <p:nvPr/>
      </p:nvGrpSpPr>
      <p:grpSpPr>
        <a:xfrm>
          <a:off x="0" y="0"/>
          <a:ext cx="0" cy="0"/>
          <a:chOff x="0" y="0"/>
          <a:chExt cx="0" cy="0"/>
        </a:xfrm>
      </p:grpSpPr>
      <p:pic>
        <p:nvPicPr>
          <p:cNvPr descr="A green and white background&#10;&#10;Description automatically generated" id="94" name="Google Shape;94;p57"/>
          <p:cNvPicPr preferRelativeResize="0"/>
          <p:nvPr/>
        </p:nvPicPr>
        <p:blipFill rotWithShape="1">
          <a:blip r:embed="rId2">
            <a:alphaModFix/>
          </a:blip>
          <a:srcRect b="0" l="0" r="0" t="0"/>
          <a:stretch/>
        </p:blipFill>
        <p:spPr>
          <a:xfrm>
            <a:off x="0" y="0"/>
            <a:ext cx="36576000" cy="20574000"/>
          </a:xfrm>
          <a:prstGeom prst="rect">
            <a:avLst/>
          </a:prstGeom>
          <a:noFill/>
          <a:ln>
            <a:noFill/>
          </a:ln>
        </p:spPr>
      </p:pic>
      <p:pic>
        <p:nvPicPr>
          <p:cNvPr descr="A picture containing graphics, logo, symbol, graphic design&#10;&#10;Description automatically generated" id="95" name="Google Shape;95;p57"/>
          <p:cNvPicPr preferRelativeResize="0"/>
          <p:nvPr/>
        </p:nvPicPr>
        <p:blipFill rotWithShape="1">
          <a:blip r:embed="rId3">
            <a:alphaModFix/>
          </a:blip>
          <a:srcRect b="0" l="0" r="0" t="0"/>
          <a:stretch/>
        </p:blipFill>
        <p:spPr>
          <a:xfrm>
            <a:off x="816125" y="773531"/>
            <a:ext cx="8365991" cy="288231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t Testing Layout">
  <p:cSld name="Font Testing Layout">
    <p:spTree>
      <p:nvGrpSpPr>
        <p:cNvPr id="96" name="Shape 96"/>
        <p:cNvGrpSpPr/>
        <p:nvPr/>
      </p:nvGrpSpPr>
      <p:grpSpPr>
        <a:xfrm>
          <a:off x="0" y="0"/>
          <a:ext cx="0" cy="0"/>
          <a:chOff x="0" y="0"/>
          <a:chExt cx="0" cy="0"/>
        </a:xfrm>
      </p:grpSpPr>
      <p:sp>
        <p:nvSpPr>
          <p:cNvPr id="97" name="Google Shape;97;p58"/>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Arial"/>
              <a:buNone/>
              <a:defRPr b="1" sz="72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58"/>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1pPr>
            <a:lvl2pPr indent="-228600" lvl="1" marL="9144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2pPr>
            <a:lvl3pPr indent="-228600" lvl="2" marL="13716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3pPr>
            <a:lvl4pPr indent="-228600" lvl="3" marL="18288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4pPr>
            <a:lvl5pPr indent="-228600" lvl="4" marL="22860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99" name="Google Shape;99;p58"/>
          <p:cNvSpPr txBox="1"/>
          <p:nvPr>
            <p:ph idx="2" type="body"/>
          </p:nvPr>
        </p:nvSpPr>
        <p:spPr>
          <a:xfrm>
            <a:off x="2514600" y="4846320"/>
            <a:ext cx="31546800"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Arial"/>
              <a:buChar char="•"/>
              <a:defRPr b="0" i="0" sz="4400" u="none" cap="none" strike="noStrike">
                <a:solidFill>
                  <a:schemeClr val="lt1"/>
                </a:solidFill>
                <a:latin typeface="Arial"/>
                <a:ea typeface="Arial"/>
                <a:cs typeface="Arial"/>
                <a:sym typeface="Arial"/>
              </a:defRPr>
            </a:lvl1pPr>
            <a:lvl2pPr indent="-482600" lvl="1" marL="914400" marR="0" rtl="0" algn="l">
              <a:lnSpc>
                <a:spcPct val="90000"/>
              </a:lnSpc>
              <a:spcBef>
                <a:spcPts val="1500"/>
              </a:spcBef>
              <a:spcAft>
                <a:spcPts val="0"/>
              </a:spcAft>
              <a:buClr>
                <a:schemeClr val="dk2"/>
              </a:buClr>
              <a:buSzPts val="4000"/>
              <a:buFont typeface="Arial"/>
              <a:buChar char="•"/>
              <a:defRPr b="0" i="0" sz="4000" u="none" cap="none" strike="noStrike">
                <a:solidFill>
                  <a:schemeClr val="lt1"/>
                </a:solidFill>
                <a:latin typeface="Arial"/>
                <a:ea typeface="Arial"/>
                <a:cs typeface="Arial"/>
                <a:sym typeface="Arial"/>
              </a:defRPr>
            </a:lvl2pPr>
            <a:lvl3pPr indent="-457200" lvl="2" marL="1371600" marR="0" rtl="0" algn="l">
              <a:lnSpc>
                <a:spcPct val="90000"/>
              </a:lnSpc>
              <a:spcBef>
                <a:spcPts val="1500"/>
              </a:spcBef>
              <a:spcAft>
                <a:spcPts val="0"/>
              </a:spcAft>
              <a:buClr>
                <a:schemeClr val="dk2"/>
              </a:buClr>
              <a:buSzPts val="3600"/>
              <a:buFont typeface="Arial"/>
              <a:buChar char="•"/>
              <a:defRPr b="0" i="0" sz="3600" u="none" cap="none" strike="noStrike">
                <a:solidFill>
                  <a:schemeClr val="lt1"/>
                </a:solidFill>
                <a:latin typeface="Arial"/>
                <a:ea typeface="Arial"/>
                <a:cs typeface="Arial"/>
                <a:sym typeface="Arial"/>
              </a:defRPr>
            </a:lvl3pPr>
            <a:lvl4pPr indent="-431800" lvl="3" marL="1828800" marR="0" rtl="0" algn="l">
              <a:lnSpc>
                <a:spcPct val="90000"/>
              </a:lnSpc>
              <a:spcBef>
                <a:spcPts val="1500"/>
              </a:spcBef>
              <a:spcAft>
                <a:spcPts val="0"/>
              </a:spcAft>
              <a:buClr>
                <a:schemeClr val="dk2"/>
              </a:buClr>
              <a:buSzPts val="3200"/>
              <a:buFont typeface="Arial"/>
              <a:buChar char="•"/>
              <a:defRPr b="0" i="0" sz="3200" u="none" cap="none" strike="noStrike">
                <a:solidFill>
                  <a:schemeClr val="lt1"/>
                </a:solidFill>
                <a:latin typeface="Arial"/>
                <a:ea typeface="Arial"/>
                <a:cs typeface="Arial"/>
                <a:sym typeface="Arial"/>
              </a:defRPr>
            </a:lvl4pPr>
            <a:lvl5pPr indent="-406400" lvl="4" marL="2286000" marR="0" rtl="0" algn="l">
              <a:lnSpc>
                <a:spcPct val="90000"/>
              </a:lnSpc>
              <a:spcBef>
                <a:spcPts val="1500"/>
              </a:spcBef>
              <a:spcAft>
                <a:spcPts val="0"/>
              </a:spcAft>
              <a:buClr>
                <a:schemeClr val="dk2"/>
              </a:buClr>
              <a:buSzPts val="2800"/>
              <a:buFont typeface="Arial"/>
              <a:buChar char="•"/>
              <a:defRPr b="0" i="0" sz="2800" u="none" cap="none" strike="noStrike">
                <a:solidFill>
                  <a:schemeClr val="lt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100" name="Google Shape;100;p58"/>
          <p:cNvSpPr/>
          <p:nvPr/>
        </p:nvSpPr>
        <p:spPr>
          <a:xfrm>
            <a:off x="15000920" y="10556523"/>
            <a:ext cx="11020290" cy="7492098"/>
          </a:xfrm>
          <a:prstGeom prst="rect">
            <a:avLst/>
          </a:prstGeom>
          <a:solidFill>
            <a:schemeClr val="dk2"/>
          </a:solid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t/>
            </a:r>
            <a:endParaRPr b="1" sz="9600">
              <a:solidFill>
                <a:schemeClr val="dk1"/>
              </a:solidFill>
              <a:latin typeface="Arial"/>
              <a:ea typeface="Arial"/>
              <a:cs typeface="Arial"/>
              <a:sym typeface="Arial"/>
            </a:endParaRPr>
          </a:p>
        </p:txBody>
      </p:sp>
      <p:pic>
        <p:nvPicPr>
          <p:cNvPr id="101" name="Google Shape;101;p58"/>
          <p:cNvPicPr preferRelativeResize="0"/>
          <p:nvPr/>
        </p:nvPicPr>
        <p:blipFill rotWithShape="1">
          <a:blip r:embed="rId2">
            <a:alphaModFix/>
          </a:blip>
          <a:srcRect b="0" l="0" r="0" t="0"/>
          <a:stretch/>
        </p:blipFill>
        <p:spPr>
          <a:xfrm>
            <a:off x="3087422" y="10556523"/>
            <a:ext cx="11022523" cy="7864522"/>
          </a:xfrm>
          <a:prstGeom prst="rect">
            <a:avLst/>
          </a:prstGeom>
          <a:noFill/>
          <a:ln>
            <a:noFill/>
          </a:ln>
        </p:spPr>
      </p:pic>
      <p:sp>
        <p:nvSpPr>
          <p:cNvPr id="102" name="Google Shape;102;p58"/>
          <p:cNvSpPr txBox="1"/>
          <p:nvPr>
            <p:ph idx="3" type="body"/>
          </p:nvPr>
        </p:nvSpPr>
        <p:spPr>
          <a:xfrm>
            <a:off x="15951796" y="11141440"/>
            <a:ext cx="9273032" cy="255082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3000"/>
              </a:spcBef>
              <a:spcAft>
                <a:spcPts val="0"/>
              </a:spcAft>
              <a:buClr>
                <a:schemeClr val="dk2"/>
              </a:buClr>
              <a:buSzPts val="9600"/>
              <a:buFont typeface="Arial"/>
              <a:buNone/>
              <a:defRPr b="1" i="0" sz="9600" u="none" cap="none" strike="noStrike">
                <a:solidFill>
                  <a:schemeClr val="dk1"/>
                </a:solidFill>
                <a:latin typeface="Arial"/>
                <a:ea typeface="Arial"/>
                <a:cs typeface="Arial"/>
                <a:sym typeface="Arial"/>
              </a:defRPr>
            </a:lvl1pPr>
            <a:lvl2pPr indent="-228600" lvl="1" marL="914400" marR="0" rtl="0" algn="l">
              <a:lnSpc>
                <a:spcPct val="90000"/>
              </a:lnSpc>
              <a:spcBef>
                <a:spcPts val="1500"/>
              </a:spcBef>
              <a:spcAft>
                <a:spcPts val="0"/>
              </a:spcAft>
              <a:buClr>
                <a:schemeClr val="dk2"/>
              </a:buClr>
              <a:buSzPts val="9600"/>
              <a:buFont typeface="Arial"/>
              <a:buNone/>
              <a:defRPr b="1" i="0" sz="96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2"/>
              </a:buClr>
              <a:buSzPts val="9600"/>
              <a:buFont typeface="Arial"/>
              <a:buNone/>
              <a:defRPr b="1" i="0" sz="96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2"/>
              </a:buClr>
              <a:buSzPts val="9600"/>
              <a:buFont typeface="Arial"/>
              <a:buNone/>
              <a:defRPr b="1" i="0" sz="96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2"/>
              </a:buClr>
              <a:buSzPts val="9600"/>
              <a:buFont typeface="Arial"/>
              <a:buNone/>
              <a:defRPr b="1" i="0" sz="96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103" name="Google Shape;103;p58"/>
          <p:cNvSpPr txBox="1"/>
          <p:nvPr>
            <p:ph idx="4" type="body"/>
          </p:nvPr>
        </p:nvSpPr>
        <p:spPr>
          <a:xfrm>
            <a:off x="15951796" y="13730012"/>
            <a:ext cx="9273032" cy="255082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3000"/>
              </a:spcBef>
              <a:spcAft>
                <a:spcPts val="0"/>
              </a:spcAft>
              <a:buClr>
                <a:schemeClr val="dk2"/>
              </a:buClr>
              <a:buSzPts val="9600"/>
              <a:buFont typeface="Arial"/>
              <a:buNone/>
              <a:defRPr b="0" i="0" sz="96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2"/>
              </a:buClr>
              <a:buSzPts val="9600"/>
              <a:buFont typeface="Arial"/>
              <a:buNone/>
              <a:defRPr b="1" i="0" sz="96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2"/>
              </a:buClr>
              <a:buSzPts val="9600"/>
              <a:buFont typeface="Arial"/>
              <a:buNone/>
              <a:defRPr b="1" i="0" sz="96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2"/>
              </a:buClr>
              <a:buSzPts val="9600"/>
              <a:buFont typeface="Arial"/>
              <a:buNone/>
              <a:defRPr b="1" i="0" sz="96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2"/>
              </a:buClr>
              <a:buSzPts val="9600"/>
              <a:buFont typeface="Arial"/>
              <a:buNone/>
              <a:defRPr b="1" i="0" sz="96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IDENTIAL">
  <p:cSld name="CONFIDENTIAL">
    <p:spTree>
      <p:nvGrpSpPr>
        <p:cNvPr id="104" name="Shape 104"/>
        <p:cNvGrpSpPr/>
        <p:nvPr/>
      </p:nvGrpSpPr>
      <p:grpSpPr>
        <a:xfrm>
          <a:off x="0" y="0"/>
          <a:ext cx="0" cy="0"/>
          <a:chOff x="0" y="0"/>
          <a:chExt cx="0" cy="0"/>
        </a:xfrm>
      </p:grpSpPr>
      <p:sp>
        <p:nvSpPr>
          <p:cNvPr id="105" name="Google Shape;105;p59"/>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Arial"/>
              <a:buNone/>
              <a:defRPr b="1" sz="72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59"/>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1pPr>
            <a:lvl2pPr indent="-228600" lvl="1" marL="9144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2pPr>
            <a:lvl3pPr indent="-228600" lvl="2" marL="13716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3pPr>
            <a:lvl4pPr indent="-228600" lvl="3" marL="18288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4pPr>
            <a:lvl5pPr indent="-228600" lvl="4" marL="22860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107" name="Google Shape;107;p59"/>
          <p:cNvSpPr txBox="1"/>
          <p:nvPr>
            <p:ph idx="2" type="body"/>
          </p:nvPr>
        </p:nvSpPr>
        <p:spPr>
          <a:xfrm>
            <a:off x="2514600" y="4846320"/>
            <a:ext cx="31546800"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Arial"/>
              <a:buChar char="•"/>
              <a:defRPr b="0" i="0" sz="4400" u="none" cap="none" strike="noStrike">
                <a:solidFill>
                  <a:schemeClr val="lt1"/>
                </a:solidFill>
                <a:latin typeface="Arial"/>
                <a:ea typeface="Arial"/>
                <a:cs typeface="Arial"/>
                <a:sym typeface="Arial"/>
              </a:defRPr>
            </a:lvl1pPr>
            <a:lvl2pPr indent="-482600" lvl="1" marL="914400" marR="0" rtl="0" algn="l">
              <a:lnSpc>
                <a:spcPct val="90000"/>
              </a:lnSpc>
              <a:spcBef>
                <a:spcPts val="1500"/>
              </a:spcBef>
              <a:spcAft>
                <a:spcPts val="0"/>
              </a:spcAft>
              <a:buClr>
                <a:schemeClr val="dk2"/>
              </a:buClr>
              <a:buSzPts val="4000"/>
              <a:buFont typeface="Arial"/>
              <a:buChar char="•"/>
              <a:defRPr b="0" i="0" sz="4000" u="none" cap="none" strike="noStrike">
                <a:solidFill>
                  <a:schemeClr val="lt1"/>
                </a:solidFill>
                <a:latin typeface="Arial"/>
                <a:ea typeface="Arial"/>
                <a:cs typeface="Arial"/>
                <a:sym typeface="Arial"/>
              </a:defRPr>
            </a:lvl2pPr>
            <a:lvl3pPr indent="-457200" lvl="2" marL="1371600" marR="0" rtl="0" algn="l">
              <a:lnSpc>
                <a:spcPct val="90000"/>
              </a:lnSpc>
              <a:spcBef>
                <a:spcPts val="1500"/>
              </a:spcBef>
              <a:spcAft>
                <a:spcPts val="0"/>
              </a:spcAft>
              <a:buClr>
                <a:schemeClr val="dk2"/>
              </a:buClr>
              <a:buSzPts val="3600"/>
              <a:buFont typeface="Arial"/>
              <a:buChar char="•"/>
              <a:defRPr b="0" i="0" sz="3600" u="none" cap="none" strike="noStrike">
                <a:solidFill>
                  <a:schemeClr val="lt1"/>
                </a:solidFill>
                <a:latin typeface="Arial"/>
                <a:ea typeface="Arial"/>
                <a:cs typeface="Arial"/>
                <a:sym typeface="Arial"/>
              </a:defRPr>
            </a:lvl3pPr>
            <a:lvl4pPr indent="-431800" lvl="3" marL="1828800" marR="0" rtl="0" algn="l">
              <a:lnSpc>
                <a:spcPct val="90000"/>
              </a:lnSpc>
              <a:spcBef>
                <a:spcPts val="1500"/>
              </a:spcBef>
              <a:spcAft>
                <a:spcPts val="0"/>
              </a:spcAft>
              <a:buClr>
                <a:schemeClr val="dk2"/>
              </a:buClr>
              <a:buSzPts val="3200"/>
              <a:buFont typeface="Arial"/>
              <a:buChar char="•"/>
              <a:defRPr b="0" i="0" sz="3200" u="none" cap="none" strike="noStrike">
                <a:solidFill>
                  <a:schemeClr val="lt1"/>
                </a:solidFill>
                <a:latin typeface="Arial"/>
                <a:ea typeface="Arial"/>
                <a:cs typeface="Arial"/>
                <a:sym typeface="Arial"/>
              </a:defRPr>
            </a:lvl4pPr>
            <a:lvl5pPr indent="-406400" lvl="4" marL="2286000" marR="0" rtl="0" algn="l">
              <a:lnSpc>
                <a:spcPct val="90000"/>
              </a:lnSpc>
              <a:spcBef>
                <a:spcPts val="1500"/>
              </a:spcBef>
              <a:spcAft>
                <a:spcPts val="0"/>
              </a:spcAft>
              <a:buClr>
                <a:schemeClr val="dk2"/>
              </a:buClr>
              <a:buSzPts val="2800"/>
              <a:buFont typeface="Arial"/>
              <a:buChar char="•"/>
              <a:defRPr b="0" i="0" sz="2800" u="none" cap="none" strike="noStrike">
                <a:solidFill>
                  <a:schemeClr val="lt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108" name="Google Shape;108;p59"/>
          <p:cNvSpPr txBox="1"/>
          <p:nvPr/>
        </p:nvSpPr>
        <p:spPr>
          <a:xfrm>
            <a:off x="708485" y="19635786"/>
            <a:ext cx="6504666" cy="4462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300">
                <a:solidFill>
                  <a:schemeClr val="lt1"/>
                </a:solidFill>
                <a:latin typeface="Arial"/>
                <a:ea typeface="Arial"/>
                <a:cs typeface="Arial"/>
                <a:sym typeface="Arial"/>
              </a:rPr>
              <a:t>NVIDIA CONFIDENTIAL. DO NOT DISTRIBUTE.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ING_Title, Subtitle, Bullets">
  <p:cSld name="CODING_Title, Subtitle, Bullets">
    <p:spTree>
      <p:nvGrpSpPr>
        <p:cNvPr id="109" name="Shape 109"/>
        <p:cNvGrpSpPr/>
        <p:nvPr/>
      </p:nvGrpSpPr>
      <p:grpSpPr>
        <a:xfrm>
          <a:off x="0" y="0"/>
          <a:ext cx="0" cy="0"/>
          <a:chOff x="0" y="0"/>
          <a:chExt cx="0" cy="0"/>
        </a:xfrm>
      </p:grpSpPr>
      <p:sp>
        <p:nvSpPr>
          <p:cNvPr id="110" name="Google Shape;110;p60"/>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Roboto Mono"/>
              <a:buNone/>
              <a:defRPr b="1" sz="7200" cap="none">
                <a:latin typeface="Roboto Mono"/>
                <a:ea typeface="Roboto Mono"/>
                <a:cs typeface="Roboto Mono"/>
                <a:sym typeface="Roboto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60"/>
          <p:cNvSpPr txBox="1"/>
          <p:nvPr>
            <p:ph idx="1" type="body"/>
          </p:nvPr>
        </p:nvSpPr>
        <p:spPr>
          <a:xfrm>
            <a:off x="2514600" y="4873752"/>
            <a:ext cx="31546800"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Arial"/>
              <a:buChar char="•"/>
              <a:defRPr b="0" i="0" sz="4400" u="none" cap="none" strike="noStrike">
                <a:solidFill>
                  <a:schemeClr val="lt1"/>
                </a:solidFill>
                <a:latin typeface="Roboto Mono"/>
                <a:ea typeface="Roboto Mono"/>
                <a:cs typeface="Roboto Mono"/>
                <a:sym typeface="Roboto Mono"/>
              </a:defRPr>
            </a:lvl1pPr>
            <a:lvl2pPr indent="-482600" lvl="1" marL="914400" marR="0" rtl="0" algn="l">
              <a:lnSpc>
                <a:spcPct val="90000"/>
              </a:lnSpc>
              <a:spcBef>
                <a:spcPts val="1500"/>
              </a:spcBef>
              <a:spcAft>
                <a:spcPts val="0"/>
              </a:spcAft>
              <a:buClr>
                <a:schemeClr val="dk2"/>
              </a:buClr>
              <a:buSzPts val="4000"/>
              <a:buFont typeface="Arial"/>
              <a:buChar char="•"/>
              <a:defRPr b="0" i="0" sz="4000" u="none" cap="none" strike="noStrike">
                <a:solidFill>
                  <a:schemeClr val="lt1"/>
                </a:solidFill>
                <a:latin typeface="Roboto Mono"/>
                <a:ea typeface="Roboto Mono"/>
                <a:cs typeface="Roboto Mono"/>
                <a:sym typeface="Roboto Mono"/>
              </a:defRPr>
            </a:lvl2pPr>
            <a:lvl3pPr indent="-457200" lvl="2" marL="1371600" marR="0" rtl="0" algn="l">
              <a:lnSpc>
                <a:spcPct val="90000"/>
              </a:lnSpc>
              <a:spcBef>
                <a:spcPts val="1500"/>
              </a:spcBef>
              <a:spcAft>
                <a:spcPts val="0"/>
              </a:spcAft>
              <a:buClr>
                <a:schemeClr val="dk2"/>
              </a:buClr>
              <a:buSzPts val="3600"/>
              <a:buFont typeface="Arial"/>
              <a:buChar char="•"/>
              <a:defRPr b="0" i="0" sz="3600" u="none" cap="none" strike="noStrike">
                <a:solidFill>
                  <a:schemeClr val="lt1"/>
                </a:solidFill>
                <a:latin typeface="Roboto Mono"/>
                <a:ea typeface="Roboto Mono"/>
                <a:cs typeface="Roboto Mono"/>
                <a:sym typeface="Roboto Mono"/>
              </a:defRPr>
            </a:lvl3pPr>
            <a:lvl4pPr indent="-431800" lvl="3" marL="1828800" marR="0" rtl="0" algn="l">
              <a:lnSpc>
                <a:spcPct val="90000"/>
              </a:lnSpc>
              <a:spcBef>
                <a:spcPts val="1500"/>
              </a:spcBef>
              <a:spcAft>
                <a:spcPts val="0"/>
              </a:spcAft>
              <a:buClr>
                <a:schemeClr val="dk2"/>
              </a:buClr>
              <a:buSzPts val="3200"/>
              <a:buFont typeface="Arial"/>
              <a:buChar char="•"/>
              <a:defRPr b="0" i="0" sz="3200" u="none" cap="none" strike="noStrike">
                <a:solidFill>
                  <a:schemeClr val="lt1"/>
                </a:solidFill>
                <a:latin typeface="Roboto Mono"/>
                <a:ea typeface="Roboto Mono"/>
                <a:cs typeface="Roboto Mono"/>
                <a:sym typeface="Roboto Mono"/>
              </a:defRPr>
            </a:lvl4pPr>
            <a:lvl5pPr indent="-406400" lvl="4" marL="2286000" marR="0" rtl="0" algn="l">
              <a:lnSpc>
                <a:spcPct val="90000"/>
              </a:lnSpc>
              <a:spcBef>
                <a:spcPts val="1500"/>
              </a:spcBef>
              <a:spcAft>
                <a:spcPts val="0"/>
              </a:spcAft>
              <a:buClr>
                <a:schemeClr val="dk2"/>
              </a:buClr>
              <a:buSzPts val="2800"/>
              <a:buFont typeface="Arial"/>
              <a:buChar char="•"/>
              <a:defRPr b="0" i="0" sz="2800" u="none" cap="none" strike="noStrike">
                <a:solidFill>
                  <a:schemeClr val="lt1"/>
                </a:solidFill>
                <a:latin typeface="Roboto Mono"/>
                <a:ea typeface="Roboto Mono"/>
                <a:cs typeface="Roboto Mono"/>
                <a:sym typeface="Roboto Mono"/>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112" name="Google Shape;112;p60"/>
          <p:cNvSpPr txBox="1"/>
          <p:nvPr>
            <p:ph idx="2"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Arial"/>
              <a:buNone/>
              <a:defRPr b="0" i="0" sz="4800" u="none" cap="none" strike="noStrike">
                <a:solidFill>
                  <a:schemeClr val="dk2"/>
                </a:solidFill>
                <a:latin typeface="Roboto Mono"/>
                <a:ea typeface="Roboto Mono"/>
                <a:cs typeface="Roboto Mono"/>
                <a:sym typeface="Roboto Mono"/>
              </a:defRPr>
            </a:lvl1pPr>
            <a:lvl2pPr indent="-228600" lvl="1" marL="9144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2pPr>
            <a:lvl3pPr indent="-228600" lvl="2" marL="13716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3pPr>
            <a:lvl4pPr indent="-228600" lvl="3" marL="18288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4pPr>
            <a:lvl5pPr indent="-228600" lvl="4" marL="22860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IDENTIAL_Coding">
  <p:cSld name="CONFIDENTIAL_Coding">
    <p:spTree>
      <p:nvGrpSpPr>
        <p:cNvPr id="113" name="Shape 113"/>
        <p:cNvGrpSpPr/>
        <p:nvPr/>
      </p:nvGrpSpPr>
      <p:grpSpPr>
        <a:xfrm>
          <a:off x="0" y="0"/>
          <a:ext cx="0" cy="0"/>
          <a:chOff x="0" y="0"/>
          <a:chExt cx="0" cy="0"/>
        </a:xfrm>
      </p:grpSpPr>
      <p:sp>
        <p:nvSpPr>
          <p:cNvPr id="114" name="Google Shape;114;p61"/>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Roboto Mono"/>
              <a:buNone/>
              <a:defRPr b="1" sz="7200" cap="none">
                <a:latin typeface="Roboto Mono"/>
                <a:ea typeface="Roboto Mono"/>
                <a:cs typeface="Roboto Mono"/>
                <a:sym typeface="Roboto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61"/>
          <p:cNvSpPr txBox="1"/>
          <p:nvPr>
            <p:ph idx="1" type="body"/>
          </p:nvPr>
        </p:nvSpPr>
        <p:spPr>
          <a:xfrm>
            <a:off x="2514600" y="4873752"/>
            <a:ext cx="31546800"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Arial"/>
              <a:buChar char="•"/>
              <a:defRPr b="0" i="0" sz="4400" u="none" cap="none" strike="noStrike">
                <a:solidFill>
                  <a:schemeClr val="lt1"/>
                </a:solidFill>
                <a:latin typeface="Roboto Mono"/>
                <a:ea typeface="Roboto Mono"/>
                <a:cs typeface="Roboto Mono"/>
                <a:sym typeface="Roboto Mono"/>
              </a:defRPr>
            </a:lvl1pPr>
            <a:lvl2pPr indent="-482600" lvl="1" marL="914400" marR="0" rtl="0" algn="l">
              <a:lnSpc>
                <a:spcPct val="90000"/>
              </a:lnSpc>
              <a:spcBef>
                <a:spcPts val="1500"/>
              </a:spcBef>
              <a:spcAft>
                <a:spcPts val="0"/>
              </a:spcAft>
              <a:buClr>
                <a:schemeClr val="dk2"/>
              </a:buClr>
              <a:buSzPts val="4000"/>
              <a:buFont typeface="Arial"/>
              <a:buChar char="•"/>
              <a:defRPr b="0" i="0" sz="4000" u="none" cap="none" strike="noStrike">
                <a:solidFill>
                  <a:schemeClr val="lt1"/>
                </a:solidFill>
                <a:latin typeface="Roboto Mono"/>
                <a:ea typeface="Roboto Mono"/>
                <a:cs typeface="Roboto Mono"/>
                <a:sym typeface="Roboto Mono"/>
              </a:defRPr>
            </a:lvl2pPr>
            <a:lvl3pPr indent="-457200" lvl="2" marL="1371600" marR="0" rtl="0" algn="l">
              <a:lnSpc>
                <a:spcPct val="90000"/>
              </a:lnSpc>
              <a:spcBef>
                <a:spcPts val="1500"/>
              </a:spcBef>
              <a:spcAft>
                <a:spcPts val="0"/>
              </a:spcAft>
              <a:buClr>
                <a:schemeClr val="dk2"/>
              </a:buClr>
              <a:buSzPts val="3600"/>
              <a:buFont typeface="Arial"/>
              <a:buChar char="•"/>
              <a:defRPr b="0" i="0" sz="3600" u="none" cap="none" strike="noStrike">
                <a:solidFill>
                  <a:schemeClr val="lt1"/>
                </a:solidFill>
                <a:latin typeface="Roboto Mono"/>
                <a:ea typeface="Roboto Mono"/>
                <a:cs typeface="Roboto Mono"/>
                <a:sym typeface="Roboto Mono"/>
              </a:defRPr>
            </a:lvl3pPr>
            <a:lvl4pPr indent="-431800" lvl="3" marL="1828800" marR="0" rtl="0" algn="l">
              <a:lnSpc>
                <a:spcPct val="90000"/>
              </a:lnSpc>
              <a:spcBef>
                <a:spcPts val="1500"/>
              </a:spcBef>
              <a:spcAft>
                <a:spcPts val="0"/>
              </a:spcAft>
              <a:buClr>
                <a:schemeClr val="dk2"/>
              </a:buClr>
              <a:buSzPts val="3200"/>
              <a:buFont typeface="Arial"/>
              <a:buChar char="•"/>
              <a:defRPr b="0" i="0" sz="3200" u="none" cap="none" strike="noStrike">
                <a:solidFill>
                  <a:schemeClr val="lt1"/>
                </a:solidFill>
                <a:latin typeface="Roboto Mono"/>
                <a:ea typeface="Roboto Mono"/>
                <a:cs typeface="Roboto Mono"/>
                <a:sym typeface="Roboto Mono"/>
              </a:defRPr>
            </a:lvl4pPr>
            <a:lvl5pPr indent="-406400" lvl="4" marL="2286000" marR="0" rtl="0" algn="l">
              <a:lnSpc>
                <a:spcPct val="90000"/>
              </a:lnSpc>
              <a:spcBef>
                <a:spcPts val="1500"/>
              </a:spcBef>
              <a:spcAft>
                <a:spcPts val="0"/>
              </a:spcAft>
              <a:buClr>
                <a:schemeClr val="dk2"/>
              </a:buClr>
              <a:buSzPts val="2800"/>
              <a:buFont typeface="Arial"/>
              <a:buChar char="•"/>
              <a:defRPr b="0" i="0" sz="2800" u="none" cap="none" strike="noStrike">
                <a:solidFill>
                  <a:schemeClr val="lt1"/>
                </a:solidFill>
                <a:latin typeface="Roboto Mono"/>
                <a:ea typeface="Roboto Mono"/>
                <a:cs typeface="Roboto Mono"/>
                <a:sym typeface="Roboto Mono"/>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116" name="Google Shape;116;p61"/>
          <p:cNvSpPr txBox="1"/>
          <p:nvPr>
            <p:ph idx="2"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Arial"/>
              <a:buNone/>
              <a:defRPr b="0" i="0" sz="4800" u="none" cap="none" strike="noStrike">
                <a:solidFill>
                  <a:schemeClr val="dk2"/>
                </a:solidFill>
                <a:latin typeface="Roboto Mono"/>
                <a:ea typeface="Roboto Mono"/>
                <a:cs typeface="Roboto Mono"/>
                <a:sym typeface="Roboto Mono"/>
              </a:defRPr>
            </a:lvl1pPr>
            <a:lvl2pPr indent="-228600" lvl="1" marL="9144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2pPr>
            <a:lvl3pPr indent="-228600" lvl="2" marL="13716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3pPr>
            <a:lvl4pPr indent="-228600" lvl="3" marL="18288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4pPr>
            <a:lvl5pPr indent="-228600" lvl="4" marL="22860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117" name="Google Shape;117;p61"/>
          <p:cNvSpPr txBox="1"/>
          <p:nvPr/>
        </p:nvSpPr>
        <p:spPr>
          <a:xfrm>
            <a:off x="708485" y="19635786"/>
            <a:ext cx="6504666" cy="4462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300">
                <a:solidFill>
                  <a:schemeClr val="lt1"/>
                </a:solidFill>
                <a:latin typeface="Arial"/>
                <a:ea typeface="Arial"/>
                <a:cs typeface="Arial"/>
                <a:sym typeface="Arial"/>
              </a:rPr>
              <a:t>NVIDIA CONFIDENTIAL. DO NOT DISTRIBUTE.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genda">
  <p:cSld name="1_Agenda">
    <p:spTree>
      <p:nvGrpSpPr>
        <p:cNvPr id="18" name="Shape 18"/>
        <p:cNvGrpSpPr/>
        <p:nvPr/>
      </p:nvGrpSpPr>
      <p:grpSpPr>
        <a:xfrm>
          <a:off x="0" y="0"/>
          <a:ext cx="0" cy="0"/>
          <a:chOff x="0" y="0"/>
          <a:chExt cx="0" cy="0"/>
        </a:xfrm>
      </p:grpSpPr>
      <p:pic>
        <p:nvPicPr>
          <p:cNvPr descr="A green curved lines with a bright light behind them&#10;&#10;Description automatically generated" id="19" name="Google Shape;19;p44"/>
          <p:cNvPicPr preferRelativeResize="0"/>
          <p:nvPr/>
        </p:nvPicPr>
        <p:blipFill rotWithShape="1">
          <a:blip r:embed="rId2">
            <a:alphaModFix/>
          </a:blip>
          <a:srcRect b="926" l="2408" r="51135" t="0"/>
          <a:stretch/>
        </p:blipFill>
        <p:spPr>
          <a:xfrm>
            <a:off x="0" y="0"/>
            <a:ext cx="17150706" cy="20574000"/>
          </a:xfrm>
          <a:prstGeom prst="rect">
            <a:avLst/>
          </a:prstGeom>
          <a:noFill/>
          <a:ln>
            <a:noFill/>
          </a:ln>
        </p:spPr>
      </p:pic>
      <p:sp>
        <p:nvSpPr>
          <p:cNvPr id="20" name="Google Shape;20;p44"/>
          <p:cNvSpPr/>
          <p:nvPr/>
        </p:nvSpPr>
        <p:spPr>
          <a:xfrm>
            <a:off x="0" y="0"/>
            <a:ext cx="17150706" cy="20574000"/>
          </a:xfrm>
          <a:prstGeom prst="rect">
            <a:avLst/>
          </a:prstGeom>
          <a:solidFill>
            <a:schemeClr val="dk1">
              <a:alpha val="14901"/>
            </a:schemeClr>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0" i="0" sz="4000" u="none" cap="none" strike="noStrike">
              <a:solidFill>
                <a:schemeClr val="dk1"/>
              </a:solidFill>
              <a:latin typeface="Arial"/>
              <a:ea typeface="Arial"/>
              <a:cs typeface="Arial"/>
              <a:sym typeface="Arial"/>
            </a:endParaRPr>
          </a:p>
        </p:txBody>
      </p:sp>
      <p:sp>
        <p:nvSpPr>
          <p:cNvPr id="21" name="Google Shape;21;p44"/>
          <p:cNvSpPr/>
          <p:nvPr/>
        </p:nvSpPr>
        <p:spPr>
          <a:xfrm>
            <a:off x="17204620" y="5394960"/>
            <a:ext cx="566928" cy="151790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0" i="0" sz="40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118" name="Shape 118"/>
        <p:cNvGrpSpPr/>
        <p:nvPr/>
      </p:nvGrpSpPr>
      <p:grpSpPr>
        <a:xfrm>
          <a:off x="0" y="0"/>
          <a:ext cx="0" cy="0"/>
          <a:chOff x="0" y="0"/>
          <a:chExt cx="0" cy="0"/>
        </a:xfrm>
      </p:grpSpPr>
      <p:sp>
        <p:nvSpPr>
          <p:cNvPr id="119" name="Google Shape;119;p62"/>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Arial"/>
              <a:buNone/>
              <a:defRPr b="1" sz="72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62"/>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1pPr>
            <a:lvl2pPr indent="-228600" lvl="1" marL="9144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2pPr>
            <a:lvl3pPr indent="-228600" lvl="2" marL="13716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3pPr>
            <a:lvl4pPr indent="-228600" lvl="3" marL="18288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4pPr>
            <a:lvl5pPr indent="-228600" lvl="4" marL="22860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121" name="Google Shape;121;p62"/>
          <p:cNvSpPr txBox="1"/>
          <p:nvPr>
            <p:ph idx="2" type="body"/>
          </p:nvPr>
        </p:nvSpPr>
        <p:spPr>
          <a:xfrm>
            <a:off x="2514600" y="4846320"/>
            <a:ext cx="15215615"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Arial"/>
              <a:buChar char="•"/>
              <a:defRPr b="0" i="0" sz="4400" u="none" cap="none" strike="noStrike">
                <a:solidFill>
                  <a:schemeClr val="lt1"/>
                </a:solidFill>
                <a:latin typeface="Arial"/>
                <a:ea typeface="Arial"/>
                <a:cs typeface="Arial"/>
                <a:sym typeface="Arial"/>
              </a:defRPr>
            </a:lvl1pPr>
            <a:lvl2pPr indent="-482600" lvl="1" marL="914400" marR="0" rtl="0" algn="l">
              <a:lnSpc>
                <a:spcPct val="90000"/>
              </a:lnSpc>
              <a:spcBef>
                <a:spcPts val="1500"/>
              </a:spcBef>
              <a:spcAft>
                <a:spcPts val="0"/>
              </a:spcAft>
              <a:buClr>
                <a:schemeClr val="dk2"/>
              </a:buClr>
              <a:buSzPts val="4000"/>
              <a:buFont typeface="Arial"/>
              <a:buChar char="•"/>
              <a:defRPr b="0" i="0" sz="4000" u="none" cap="none" strike="noStrike">
                <a:solidFill>
                  <a:schemeClr val="lt1"/>
                </a:solidFill>
                <a:latin typeface="Arial"/>
                <a:ea typeface="Arial"/>
                <a:cs typeface="Arial"/>
                <a:sym typeface="Arial"/>
              </a:defRPr>
            </a:lvl2pPr>
            <a:lvl3pPr indent="-457200" lvl="2" marL="1371600" marR="0" rtl="0" algn="l">
              <a:lnSpc>
                <a:spcPct val="90000"/>
              </a:lnSpc>
              <a:spcBef>
                <a:spcPts val="1500"/>
              </a:spcBef>
              <a:spcAft>
                <a:spcPts val="0"/>
              </a:spcAft>
              <a:buClr>
                <a:schemeClr val="dk2"/>
              </a:buClr>
              <a:buSzPts val="3600"/>
              <a:buFont typeface="Arial"/>
              <a:buChar char="•"/>
              <a:defRPr b="0" i="0" sz="3600" u="none" cap="none" strike="noStrike">
                <a:solidFill>
                  <a:schemeClr val="lt1"/>
                </a:solidFill>
                <a:latin typeface="Arial"/>
                <a:ea typeface="Arial"/>
                <a:cs typeface="Arial"/>
                <a:sym typeface="Arial"/>
              </a:defRPr>
            </a:lvl3pPr>
            <a:lvl4pPr indent="-431800" lvl="3" marL="1828800" marR="0" rtl="0" algn="l">
              <a:lnSpc>
                <a:spcPct val="90000"/>
              </a:lnSpc>
              <a:spcBef>
                <a:spcPts val="1500"/>
              </a:spcBef>
              <a:spcAft>
                <a:spcPts val="0"/>
              </a:spcAft>
              <a:buClr>
                <a:schemeClr val="dk2"/>
              </a:buClr>
              <a:buSzPts val="3200"/>
              <a:buFont typeface="Arial"/>
              <a:buChar char="•"/>
              <a:defRPr b="0" i="0" sz="3200" u="none" cap="none" strike="noStrike">
                <a:solidFill>
                  <a:schemeClr val="lt1"/>
                </a:solidFill>
                <a:latin typeface="Arial"/>
                <a:ea typeface="Arial"/>
                <a:cs typeface="Arial"/>
                <a:sym typeface="Arial"/>
              </a:defRPr>
            </a:lvl4pPr>
            <a:lvl5pPr indent="-406400" lvl="4" marL="2286000" marR="0" rtl="0" algn="l">
              <a:lnSpc>
                <a:spcPct val="90000"/>
              </a:lnSpc>
              <a:spcBef>
                <a:spcPts val="1500"/>
              </a:spcBef>
              <a:spcAft>
                <a:spcPts val="0"/>
              </a:spcAft>
              <a:buClr>
                <a:schemeClr val="dk2"/>
              </a:buClr>
              <a:buSzPts val="2800"/>
              <a:buFont typeface="Arial"/>
              <a:buChar char="•"/>
              <a:defRPr b="0" i="0" sz="2800" u="none" cap="none" strike="noStrike">
                <a:solidFill>
                  <a:schemeClr val="lt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122" name="Google Shape;122;p62"/>
          <p:cNvSpPr txBox="1"/>
          <p:nvPr>
            <p:ph idx="3" type="body"/>
          </p:nvPr>
        </p:nvSpPr>
        <p:spPr>
          <a:xfrm>
            <a:off x="18845785" y="4846320"/>
            <a:ext cx="15215615"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Arial"/>
              <a:buChar char="•"/>
              <a:defRPr b="0" i="0" sz="4400" u="none" cap="none" strike="noStrike">
                <a:solidFill>
                  <a:schemeClr val="lt1"/>
                </a:solidFill>
                <a:latin typeface="Arial"/>
                <a:ea typeface="Arial"/>
                <a:cs typeface="Arial"/>
                <a:sym typeface="Arial"/>
              </a:defRPr>
            </a:lvl1pPr>
            <a:lvl2pPr indent="-482600" lvl="1" marL="914400" marR="0" rtl="0" algn="l">
              <a:lnSpc>
                <a:spcPct val="90000"/>
              </a:lnSpc>
              <a:spcBef>
                <a:spcPts val="1500"/>
              </a:spcBef>
              <a:spcAft>
                <a:spcPts val="0"/>
              </a:spcAft>
              <a:buClr>
                <a:schemeClr val="dk2"/>
              </a:buClr>
              <a:buSzPts val="4000"/>
              <a:buFont typeface="Arial"/>
              <a:buChar char="•"/>
              <a:defRPr b="0" i="0" sz="4000" u="none" cap="none" strike="noStrike">
                <a:solidFill>
                  <a:schemeClr val="lt1"/>
                </a:solidFill>
                <a:latin typeface="Arial"/>
                <a:ea typeface="Arial"/>
                <a:cs typeface="Arial"/>
                <a:sym typeface="Arial"/>
              </a:defRPr>
            </a:lvl2pPr>
            <a:lvl3pPr indent="-457200" lvl="2" marL="1371600" marR="0" rtl="0" algn="l">
              <a:lnSpc>
                <a:spcPct val="90000"/>
              </a:lnSpc>
              <a:spcBef>
                <a:spcPts val="1500"/>
              </a:spcBef>
              <a:spcAft>
                <a:spcPts val="0"/>
              </a:spcAft>
              <a:buClr>
                <a:schemeClr val="dk2"/>
              </a:buClr>
              <a:buSzPts val="3600"/>
              <a:buFont typeface="Arial"/>
              <a:buChar char="•"/>
              <a:defRPr b="0" i="0" sz="3600" u="none" cap="none" strike="noStrike">
                <a:solidFill>
                  <a:schemeClr val="lt1"/>
                </a:solidFill>
                <a:latin typeface="Arial"/>
                <a:ea typeface="Arial"/>
                <a:cs typeface="Arial"/>
                <a:sym typeface="Arial"/>
              </a:defRPr>
            </a:lvl3pPr>
            <a:lvl4pPr indent="-431800" lvl="3" marL="1828800" marR="0" rtl="0" algn="l">
              <a:lnSpc>
                <a:spcPct val="90000"/>
              </a:lnSpc>
              <a:spcBef>
                <a:spcPts val="1500"/>
              </a:spcBef>
              <a:spcAft>
                <a:spcPts val="0"/>
              </a:spcAft>
              <a:buClr>
                <a:schemeClr val="dk2"/>
              </a:buClr>
              <a:buSzPts val="3200"/>
              <a:buFont typeface="Arial"/>
              <a:buChar char="•"/>
              <a:defRPr b="0" i="0" sz="3200" u="none" cap="none" strike="noStrike">
                <a:solidFill>
                  <a:schemeClr val="lt1"/>
                </a:solidFill>
                <a:latin typeface="Arial"/>
                <a:ea typeface="Arial"/>
                <a:cs typeface="Arial"/>
                <a:sym typeface="Arial"/>
              </a:defRPr>
            </a:lvl4pPr>
            <a:lvl5pPr indent="-406400" lvl="4" marL="2286000" marR="0" rtl="0" algn="l">
              <a:lnSpc>
                <a:spcPct val="90000"/>
              </a:lnSpc>
              <a:spcBef>
                <a:spcPts val="1500"/>
              </a:spcBef>
              <a:spcAft>
                <a:spcPts val="0"/>
              </a:spcAft>
              <a:buClr>
                <a:schemeClr val="dk2"/>
              </a:buClr>
              <a:buSzPts val="2800"/>
              <a:buFont typeface="Arial"/>
              <a:buChar char="•"/>
              <a:defRPr b="0" i="0" sz="2800" u="none" cap="none" strike="noStrike">
                <a:solidFill>
                  <a:schemeClr val="lt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IDENTIAL_Two Column">
  <p:cSld name="CONFIDENTIAL_Two Column">
    <p:spTree>
      <p:nvGrpSpPr>
        <p:cNvPr id="123" name="Shape 123"/>
        <p:cNvGrpSpPr/>
        <p:nvPr/>
      </p:nvGrpSpPr>
      <p:grpSpPr>
        <a:xfrm>
          <a:off x="0" y="0"/>
          <a:ext cx="0" cy="0"/>
          <a:chOff x="0" y="0"/>
          <a:chExt cx="0" cy="0"/>
        </a:xfrm>
      </p:grpSpPr>
      <p:sp>
        <p:nvSpPr>
          <p:cNvPr id="124" name="Google Shape;124;p63"/>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Arial"/>
              <a:buNone/>
              <a:defRPr b="1" sz="72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63"/>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1pPr>
            <a:lvl2pPr indent="-228600" lvl="1" marL="9144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2pPr>
            <a:lvl3pPr indent="-228600" lvl="2" marL="13716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3pPr>
            <a:lvl4pPr indent="-228600" lvl="3" marL="18288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4pPr>
            <a:lvl5pPr indent="-228600" lvl="4" marL="22860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126" name="Google Shape;126;p63"/>
          <p:cNvSpPr txBox="1"/>
          <p:nvPr>
            <p:ph idx="2" type="body"/>
          </p:nvPr>
        </p:nvSpPr>
        <p:spPr>
          <a:xfrm>
            <a:off x="2514600" y="4846320"/>
            <a:ext cx="15215615"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Arial"/>
              <a:buChar char="•"/>
              <a:defRPr b="0" i="0" sz="4400" u="none" cap="none" strike="noStrike">
                <a:solidFill>
                  <a:schemeClr val="lt1"/>
                </a:solidFill>
                <a:latin typeface="Arial"/>
                <a:ea typeface="Arial"/>
                <a:cs typeface="Arial"/>
                <a:sym typeface="Arial"/>
              </a:defRPr>
            </a:lvl1pPr>
            <a:lvl2pPr indent="-482600" lvl="1" marL="914400" marR="0" rtl="0" algn="l">
              <a:lnSpc>
                <a:spcPct val="90000"/>
              </a:lnSpc>
              <a:spcBef>
                <a:spcPts val="1500"/>
              </a:spcBef>
              <a:spcAft>
                <a:spcPts val="0"/>
              </a:spcAft>
              <a:buClr>
                <a:schemeClr val="dk2"/>
              </a:buClr>
              <a:buSzPts val="4000"/>
              <a:buFont typeface="Arial"/>
              <a:buChar char="•"/>
              <a:defRPr b="0" i="0" sz="4000" u="none" cap="none" strike="noStrike">
                <a:solidFill>
                  <a:schemeClr val="lt1"/>
                </a:solidFill>
                <a:latin typeface="Arial"/>
                <a:ea typeface="Arial"/>
                <a:cs typeface="Arial"/>
                <a:sym typeface="Arial"/>
              </a:defRPr>
            </a:lvl2pPr>
            <a:lvl3pPr indent="-457200" lvl="2" marL="1371600" marR="0" rtl="0" algn="l">
              <a:lnSpc>
                <a:spcPct val="90000"/>
              </a:lnSpc>
              <a:spcBef>
                <a:spcPts val="1500"/>
              </a:spcBef>
              <a:spcAft>
                <a:spcPts val="0"/>
              </a:spcAft>
              <a:buClr>
                <a:schemeClr val="dk2"/>
              </a:buClr>
              <a:buSzPts val="3600"/>
              <a:buFont typeface="Arial"/>
              <a:buChar char="•"/>
              <a:defRPr b="0" i="0" sz="3600" u="none" cap="none" strike="noStrike">
                <a:solidFill>
                  <a:schemeClr val="lt1"/>
                </a:solidFill>
                <a:latin typeface="Arial"/>
                <a:ea typeface="Arial"/>
                <a:cs typeface="Arial"/>
                <a:sym typeface="Arial"/>
              </a:defRPr>
            </a:lvl3pPr>
            <a:lvl4pPr indent="-431800" lvl="3" marL="1828800" marR="0" rtl="0" algn="l">
              <a:lnSpc>
                <a:spcPct val="90000"/>
              </a:lnSpc>
              <a:spcBef>
                <a:spcPts val="1500"/>
              </a:spcBef>
              <a:spcAft>
                <a:spcPts val="0"/>
              </a:spcAft>
              <a:buClr>
                <a:schemeClr val="dk2"/>
              </a:buClr>
              <a:buSzPts val="3200"/>
              <a:buFont typeface="Arial"/>
              <a:buChar char="•"/>
              <a:defRPr b="0" i="0" sz="3200" u="none" cap="none" strike="noStrike">
                <a:solidFill>
                  <a:schemeClr val="lt1"/>
                </a:solidFill>
                <a:latin typeface="Arial"/>
                <a:ea typeface="Arial"/>
                <a:cs typeface="Arial"/>
                <a:sym typeface="Arial"/>
              </a:defRPr>
            </a:lvl4pPr>
            <a:lvl5pPr indent="-406400" lvl="4" marL="2286000" marR="0" rtl="0" algn="l">
              <a:lnSpc>
                <a:spcPct val="90000"/>
              </a:lnSpc>
              <a:spcBef>
                <a:spcPts val="1500"/>
              </a:spcBef>
              <a:spcAft>
                <a:spcPts val="0"/>
              </a:spcAft>
              <a:buClr>
                <a:schemeClr val="dk2"/>
              </a:buClr>
              <a:buSzPts val="2800"/>
              <a:buFont typeface="Arial"/>
              <a:buChar char="•"/>
              <a:defRPr b="0" i="0" sz="2800" u="none" cap="none" strike="noStrike">
                <a:solidFill>
                  <a:schemeClr val="lt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127" name="Google Shape;127;p63"/>
          <p:cNvSpPr txBox="1"/>
          <p:nvPr>
            <p:ph idx="3" type="body"/>
          </p:nvPr>
        </p:nvSpPr>
        <p:spPr>
          <a:xfrm>
            <a:off x="18845785" y="4846320"/>
            <a:ext cx="15215615"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Arial"/>
              <a:buChar char="•"/>
              <a:defRPr b="0" i="0" sz="4400" u="none" cap="none" strike="noStrike">
                <a:solidFill>
                  <a:schemeClr val="lt1"/>
                </a:solidFill>
                <a:latin typeface="Arial"/>
                <a:ea typeface="Arial"/>
                <a:cs typeface="Arial"/>
                <a:sym typeface="Arial"/>
              </a:defRPr>
            </a:lvl1pPr>
            <a:lvl2pPr indent="-482600" lvl="1" marL="914400" marR="0" rtl="0" algn="l">
              <a:lnSpc>
                <a:spcPct val="90000"/>
              </a:lnSpc>
              <a:spcBef>
                <a:spcPts val="1500"/>
              </a:spcBef>
              <a:spcAft>
                <a:spcPts val="0"/>
              </a:spcAft>
              <a:buClr>
                <a:schemeClr val="dk2"/>
              </a:buClr>
              <a:buSzPts val="4000"/>
              <a:buFont typeface="Arial"/>
              <a:buChar char="•"/>
              <a:defRPr b="0" i="0" sz="4000" u="none" cap="none" strike="noStrike">
                <a:solidFill>
                  <a:schemeClr val="lt1"/>
                </a:solidFill>
                <a:latin typeface="Arial"/>
                <a:ea typeface="Arial"/>
                <a:cs typeface="Arial"/>
                <a:sym typeface="Arial"/>
              </a:defRPr>
            </a:lvl2pPr>
            <a:lvl3pPr indent="-457200" lvl="2" marL="1371600" marR="0" rtl="0" algn="l">
              <a:lnSpc>
                <a:spcPct val="90000"/>
              </a:lnSpc>
              <a:spcBef>
                <a:spcPts val="1500"/>
              </a:spcBef>
              <a:spcAft>
                <a:spcPts val="0"/>
              </a:spcAft>
              <a:buClr>
                <a:schemeClr val="dk2"/>
              </a:buClr>
              <a:buSzPts val="3600"/>
              <a:buFont typeface="Arial"/>
              <a:buChar char="•"/>
              <a:defRPr b="0" i="0" sz="3600" u="none" cap="none" strike="noStrike">
                <a:solidFill>
                  <a:schemeClr val="lt1"/>
                </a:solidFill>
                <a:latin typeface="Arial"/>
                <a:ea typeface="Arial"/>
                <a:cs typeface="Arial"/>
                <a:sym typeface="Arial"/>
              </a:defRPr>
            </a:lvl3pPr>
            <a:lvl4pPr indent="-431800" lvl="3" marL="1828800" marR="0" rtl="0" algn="l">
              <a:lnSpc>
                <a:spcPct val="90000"/>
              </a:lnSpc>
              <a:spcBef>
                <a:spcPts val="1500"/>
              </a:spcBef>
              <a:spcAft>
                <a:spcPts val="0"/>
              </a:spcAft>
              <a:buClr>
                <a:schemeClr val="dk2"/>
              </a:buClr>
              <a:buSzPts val="3200"/>
              <a:buFont typeface="Arial"/>
              <a:buChar char="•"/>
              <a:defRPr b="0" i="0" sz="3200" u="none" cap="none" strike="noStrike">
                <a:solidFill>
                  <a:schemeClr val="lt1"/>
                </a:solidFill>
                <a:latin typeface="Arial"/>
                <a:ea typeface="Arial"/>
                <a:cs typeface="Arial"/>
                <a:sym typeface="Arial"/>
              </a:defRPr>
            </a:lvl4pPr>
            <a:lvl5pPr indent="-406400" lvl="4" marL="2286000" marR="0" rtl="0" algn="l">
              <a:lnSpc>
                <a:spcPct val="90000"/>
              </a:lnSpc>
              <a:spcBef>
                <a:spcPts val="1500"/>
              </a:spcBef>
              <a:spcAft>
                <a:spcPts val="0"/>
              </a:spcAft>
              <a:buClr>
                <a:schemeClr val="dk2"/>
              </a:buClr>
              <a:buSzPts val="2800"/>
              <a:buFont typeface="Arial"/>
              <a:buChar char="•"/>
              <a:defRPr b="0" i="0" sz="2800" u="none" cap="none" strike="noStrike">
                <a:solidFill>
                  <a:schemeClr val="lt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128" name="Google Shape;128;p63"/>
          <p:cNvSpPr txBox="1"/>
          <p:nvPr/>
        </p:nvSpPr>
        <p:spPr>
          <a:xfrm>
            <a:off x="708485" y="19635786"/>
            <a:ext cx="6504666" cy="4462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300">
                <a:solidFill>
                  <a:schemeClr val="lt1"/>
                </a:solidFill>
                <a:latin typeface="Arial"/>
                <a:ea typeface="Arial"/>
                <a:cs typeface="Arial"/>
                <a:sym typeface="Arial"/>
              </a:rPr>
              <a:t>NVIDIA CONFIDENTIAL. DO NOT DISTRIBUTE.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Left - Text Right">
  <p:cSld name="Image Left - Text Right">
    <p:spTree>
      <p:nvGrpSpPr>
        <p:cNvPr id="129" name="Shape 129"/>
        <p:cNvGrpSpPr/>
        <p:nvPr/>
      </p:nvGrpSpPr>
      <p:grpSpPr>
        <a:xfrm>
          <a:off x="0" y="0"/>
          <a:ext cx="0" cy="0"/>
          <a:chOff x="0" y="0"/>
          <a:chExt cx="0" cy="0"/>
        </a:xfrm>
      </p:grpSpPr>
      <p:sp>
        <p:nvSpPr>
          <p:cNvPr id="130" name="Google Shape;130;p64"/>
          <p:cNvSpPr/>
          <p:nvPr>
            <p:ph idx="2" type="pic"/>
          </p:nvPr>
        </p:nvSpPr>
        <p:spPr>
          <a:xfrm>
            <a:off x="0" y="0"/>
            <a:ext cx="16413163" cy="20574000"/>
          </a:xfrm>
          <a:prstGeom prst="rect">
            <a:avLst/>
          </a:prstGeom>
          <a:solidFill>
            <a:srgbClr val="F2F2F2">
              <a:alpha val="60784"/>
            </a:srgbClr>
          </a:solidFill>
          <a:ln cap="flat" cmpd="sng" w="9525">
            <a:solidFill>
              <a:schemeClr val="accent5"/>
            </a:solidFill>
            <a:prstDash val="solid"/>
            <a:round/>
            <a:headEnd len="sm" w="sm" type="none"/>
            <a:tailEnd len="sm" w="sm" type="none"/>
          </a:ln>
        </p:spPr>
      </p:sp>
      <p:sp>
        <p:nvSpPr>
          <p:cNvPr id="131" name="Google Shape;131;p64"/>
          <p:cNvSpPr txBox="1"/>
          <p:nvPr>
            <p:ph type="title"/>
          </p:nvPr>
        </p:nvSpPr>
        <p:spPr>
          <a:xfrm>
            <a:off x="19129248" y="302065"/>
            <a:ext cx="14639544" cy="3365695"/>
          </a:xfrm>
          <a:prstGeom prst="rect">
            <a:avLst/>
          </a:prstGeom>
          <a:noFill/>
          <a:ln>
            <a:noFill/>
          </a:ln>
        </p:spPr>
        <p:txBody>
          <a:bodyPr anchorCtr="0" anchor="b" bIns="45700" lIns="91425" spcFirstLastPara="1" rIns="91425" wrap="square" tIns="45700">
            <a:normAutofit/>
          </a:bodyPr>
          <a:lstStyle>
            <a:lvl1pPr lvl="0" algn="l">
              <a:lnSpc>
                <a:spcPct val="90000"/>
              </a:lnSpc>
              <a:spcBef>
                <a:spcPts val="600"/>
              </a:spcBef>
              <a:spcAft>
                <a:spcPts val="0"/>
              </a:spcAft>
              <a:buClr>
                <a:schemeClr val="lt1"/>
              </a:buClr>
              <a:buSzPts val="7200"/>
              <a:buFont typeface="Arial"/>
              <a:buNone/>
              <a:defRPr b="1" sz="7200" cap="none">
                <a:latin typeface="Arial"/>
                <a:ea typeface="Arial"/>
                <a:cs typeface="Arial"/>
                <a:sym typeface="Arial"/>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64"/>
          <p:cNvSpPr txBox="1"/>
          <p:nvPr>
            <p:ph idx="1" type="body"/>
          </p:nvPr>
        </p:nvSpPr>
        <p:spPr>
          <a:xfrm>
            <a:off x="19129248" y="6988192"/>
            <a:ext cx="14639544" cy="11345523"/>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Arial"/>
              <a:buChar char="•"/>
              <a:defRPr b="0" i="0" sz="4400" u="none" cap="none" strike="noStrike">
                <a:solidFill>
                  <a:schemeClr val="lt1"/>
                </a:solidFill>
                <a:latin typeface="Arial"/>
                <a:ea typeface="Arial"/>
                <a:cs typeface="Arial"/>
                <a:sym typeface="Arial"/>
              </a:defRPr>
            </a:lvl1pPr>
            <a:lvl2pPr indent="-482600" lvl="1" marL="914400" marR="0" rtl="0" algn="l">
              <a:lnSpc>
                <a:spcPct val="90000"/>
              </a:lnSpc>
              <a:spcBef>
                <a:spcPts val="1500"/>
              </a:spcBef>
              <a:spcAft>
                <a:spcPts val="0"/>
              </a:spcAft>
              <a:buClr>
                <a:schemeClr val="dk2"/>
              </a:buClr>
              <a:buSzPts val="4000"/>
              <a:buFont typeface="Arial"/>
              <a:buChar char="•"/>
              <a:defRPr b="0" i="0" sz="4000" u="none" cap="none" strike="noStrike">
                <a:solidFill>
                  <a:schemeClr val="lt1"/>
                </a:solidFill>
                <a:latin typeface="Arial"/>
                <a:ea typeface="Arial"/>
                <a:cs typeface="Arial"/>
                <a:sym typeface="Arial"/>
              </a:defRPr>
            </a:lvl2pPr>
            <a:lvl3pPr indent="-457200" lvl="2" marL="1371600" marR="0" rtl="0" algn="l">
              <a:lnSpc>
                <a:spcPct val="90000"/>
              </a:lnSpc>
              <a:spcBef>
                <a:spcPts val="1500"/>
              </a:spcBef>
              <a:spcAft>
                <a:spcPts val="0"/>
              </a:spcAft>
              <a:buClr>
                <a:schemeClr val="dk2"/>
              </a:buClr>
              <a:buSzPts val="3600"/>
              <a:buFont typeface="Arial"/>
              <a:buChar char="•"/>
              <a:defRPr b="0" i="0" sz="3600" u="none" cap="none" strike="noStrike">
                <a:solidFill>
                  <a:schemeClr val="lt1"/>
                </a:solidFill>
                <a:latin typeface="Arial"/>
                <a:ea typeface="Arial"/>
                <a:cs typeface="Arial"/>
                <a:sym typeface="Arial"/>
              </a:defRPr>
            </a:lvl3pPr>
            <a:lvl4pPr indent="-431800" lvl="3" marL="1828800" marR="0" rtl="0" algn="l">
              <a:lnSpc>
                <a:spcPct val="90000"/>
              </a:lnSpc>
              <a:spcBef>
                <a:spcPts val="1500"/>
              </a:spcBef>
              <a:spcAft>
                <a:spcPts val="0"/>
              </a:spcAft>
              <a:buClr>
                <a:schemeClr val="dk2"/>
              </a:buClr>
              <a:buSzPts val="3200"/>
              <a:buFont typeface="Arial"/>
              <a:buChar char="•"/>
              <a:defRPr b="0" i="0" sz="3200" u="none" cap="none" strike="noStrike">
                <a:solidFill>
                  <a:schemeClr val="lt1"/>
                </a:solidFill>
                <a:latin typeface="Arial"/>
                <a:ea typeface="Arial"/>
                <a:cs typeface="Arial"/>
                <a:sym typeface="Arial"/>
              </a:defRPr>
            </a:lvl4pPr>
            <a:lvl5pPr indent="-406400" lvl="4" marL="2286000" marR="0" rtl="0" algn="l">
              <a:lnSpc>
                <a:spcPct val="90000"/>
              </a:lnSpc>
              <a:spcBef>
                <a:spcPts val="1500"/>
              </a:spcBef>
              <a:spcAft>
                <a:spcPts val="0"/>
              </a:spcAft>
              <a:buClr>
                <a:schemeClr val="dk2"/>
              </a:buClr>
              <a:buSzPts val="2800"/>
              <a:buFont typeface="Arial"/>
              <a:buChar char="•"/>
              <a:defRPr b="0" i="0" sz="2800" u="none" cap="none" strike="noStrike">
                <a:solidFill>
                  <a:schemeClr val="lt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133" name="Google Shape;133;p64"/>
          <p:cNvSpPr txBox="1"/>
          <p:nvPr>
            <p:ph idx="3" type="body"/>
          </p:nvPr>
        </p:nvSpPr>
        <p:spPr>
          <a:xfrm>
            <a:off x="19129248" y="3731768"/>
            <a:ext cx="14639544" cy="14081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60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1pPr>
            <a:lvl2pPr indent="-228600" lvl="1" marL="9144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2pPr>
            <a:lvl3pPr indent="-228600" lvl="2" marL="13716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3pPr>
            <a:lvl4pPr indent="-228600" lvl="3" marL="18288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4pPr>
            <a:lvl5pPr indent="-228600" lvl="4" marL="22860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cxnSp>
        <p:nvCxnSpPr>
          <p:cNvPr id="134" name="Google Shape;134;p64"/>
          <p:cNvCxnSpPr/>
          <p:nvPr/>
        </p:nvCxnSpPr>
        <p:spPr>
          <a:xfrm>
            <a:off x="16413162" y="5693228"/>
            <a:ext cx="17282478" cy="0"/>
          </a:xfrm>
          <a:prstGeom prst="straightConnector1">
            <a:avLst/>
          </a:prstGeom>
          <a:noFill/>
          <a:ln cap="flat" cmpd="sng" w="31750">
            <a:solidFill>
              <a:schemeClr val="accent5"/>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Right - Text Left">
  <p:cSld name="Image Right - Text Left">
    <p:spTree>
      <p:nvGrpSpPr>
        <p:cNvPr id="135" name="Shape 135"/>
        <p:cNvGrpSpPr/>
        <p:nvPr/>
      </p:nvGrpSpPr>
      <p:grpSpPr>
        <a:xfrm>
          <a:off x="0" y="0"/>
          <a:ext cx="0" cy="0"/>
          <a:chOff x="0" y="0"/>
          <a:chExt cx="0" cy="0"/>
        </a:xfrm>
      </p:grpSpPr>
      <p:sp>
        <p:nvSpPr>
          <p:cNvPr id="136" name="Google Shape;136;p65"/>
          <p:cNvSpPr/>
          <p:nvPr/>
        </p:nvSpPr>
        <p:spPr>
          <a:xfrm>
            <a:off x="32964120" y="18928080"/>
            <a:ext cx="3611880" cy="16459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Arial"/>
              <a:ea typeface="Arial"/>
              <a:cs typeface="Arial"/>
              <a:sym typeface="Arial"/>
            </a:endParaRPr>
          </a:p>
        </p:txBody>
      </p:sp>
      <p:sp>
        <p:nvSpPr>
          <p:cNvPr id="137" name="Google Shape;137;p65"/>
          <p:cNvSpPr/>
          <p:nvPr>
            <p:ph idx="2" type="pic"/>
          </p:nvPr>
        </p:nvSpPr>
        <p:spPr>
          <a:xfrm>
            <a:off x="20162837" y="0"/>
            <a:ext cx="16413163" cy="20574000"/>
          </a:xfrm>
          <a:prstGeom prst="rect">
            <a:avLst/>
          </a:prstGeom>
          <a:solidFill>
            <a:srgbClr val="F2F2F2">
              <a:alpha val="60784"/>
            </a:srgbClr>
          </a:solidFill>
          <a:ln cap="flat" cmpd="sng" w="9525">
            <a:solidFill>
              <a:schemeClr val="accent5"/>
            </a:solidFill>
            <a:prstDash val="solid"/>
            <a:round/>
            <a:headEnd len="sm" w="sm" type="none"/>
            <a:tailEnd len="sm" w="sm" type="none"/>
          </a:ln>
        </p:spPr>
      </p:sp>
      <p:sp>
        <p:nvSpPr>
          <p:cNvPr id="138" name="Google Shape;138;p65"/>
          <p:cNvSpPr txBox="1"/>
          <p:nvPr>
            <p:ph type="title"/>
          </p:nvPr>
        </p:nvSpPr>
        <p:spPr>
          <a:xfrm>
            <a:off x="2596896" y="302065"/>
            <a:ext cx="14639544" cy="3365695"/>
          </a:xfrm>
          <a:prstGeom prst="rect">
            <a:avLst/>
          </a:prstGeom>
          <a:noFill/>
          <a:ln>
            <a:noFill/>
          </a:ln>
        </p:spPr>
        <p:txBody>
          <a:bodyPr anchorCtr="0" anchor="b" bIns="45700" lIns="91425" spcFirstLastPara="1" rIns="91425" wrap="square" tIns="45700">
            <a:normAutofit/>
          </a:bodyPr>
          <a:lstStyle>
            <a:lvl1pPr lvl="0" algn="l">
              <a:lnSpc>
                <a:spcPct val="90000"/>
              </a:lnSpc>
              <a:spcBef>
                <a:spcPts val="600"/>
              </a:spcBef>
              <a:spcAft>
                <a:spcPts val="0"/>
              </a:spcAft>
              <a:buClr>
                <a:schemeClr val="lt1"/>
              </a:buClr>
              <a:buSzPts val="7200"/>
              <a:buFont typeface="Arial"/>
              <a:buNone/>
              <a:defRPr b="1" sz="7200" cap="none">
                <a:latin typeface="Arial"/>
                <a:ea typeface="Arial"/>
                <a:cs typeface="Arial"/>
                <a:sym typeface="Arial"/>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65"/>
          <p:cNvSpPr txBox="1"/>
          <p:nvPr>
            <p:ph idx="1" type="body"/>
          </p:nvPr>
        </p:nvSpPr>
        <p:spPr>
          <a:xfrm>
            <a:off x="2596896" y="6988192"/>
            <a:ext cx="14639544" cy="11345523"/>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Arial"/>
              <a:buChar char="•"/>
              <a:defRPr b="0" i="0" sz="4400" u="none" cap="none" strike="noStrike">
                <a:solidFill>
                  <a:schemeClr val="lt1"/>
                </a:solidFill>
                <a:latin typeface="Arial"/>
                <a:ea typeface="Arial"/>
                <a:cs typeface="Arial"/>
                <a:sym typeface="Arial"/>
              </a:defRPr>
            </a:lvl1pPr>
            <a:lvl2pPr indent="-482600" lvl="1" marL="914400" marR="0" rtl="0" algn="l">
              <a:lnSpc>
                <a:spcPct val="90000"/>
              </a:lnSpc>
              <a:spcBef>
                <a:spcPts val="1500"/>
              </a:spcBef>
              <a:spcAft>
                <a:spcPts val="0"/>
              </a:spcAft>
              <a:buClr>
                <a:schemeClr val="dk2"/>
              </a:buClr>
              <a:buSzPts val="4000"/>
              <a:buFont typeface="Arial"/>
              <a:buChar char="•"/>
              <a:defRPr b="0" i="0" sz="4000" u="none" cap="none" strike="noStrike">
                <a:solidFill>
                  <a:schemeClr val="lt1"/>
                </a:solidFill>
                <a:latin typeface="Arial"/>
                <a:ea typeface="Arial"/>
                <a:cs typeface="Arial"/>
                <a:sym typeface="Arial"/>
              </a:defRPr>
            </a:lvl2pPr>
            <a:lvl3pPr indent="-457200" lvl="2" marL="1371600" marR="0" rtl="0" algn="l">
              <a:lnSpc>
                <a:spcPct val="90000"/>
              </a:lnSpc>
              <a:spcBef>
                <a:spcPts val="1500"/>
              </a:spcBef>
              <a:spcAft>
                <a:spcPts val="0"/>
              </a:spcAft>
              <a:buClr>
                <a:schemeClr val="dk2"/>
              </a:buClr>
              <a:buSzPts val="3600"/>
              <a:buFont typeface="Arial"/>
              <a:buChar char="•"/>
              <a:defRPr b="0" i="0" sz="3600" u="none" cap="none" strike="noStrike">
                <a:solidFill>
                  <a:schemeClr val="lt1"/>
                </a:solidFill>
                <a:latin typeface="Arial"/>
                <a:ea typeface="Arial"/>
                <a:cs typeface="Arial"/>
                <a:sym typeface="Arial"/>
              </a:defRPr>
            </a:lvl3pPr>
            <a:lvl4pPr indent="-431800" lvl="3" marL="1828800" marR="0" rtl="0" algn="l">
              <a:lnSpc>
                <a:spcPct val="90000"/>
              </a:lnSpc>
              <a:spcBef>
                <a:spcPts val="1500"/>
              </a:spcBef>
              <a:spcAft>
                <a:spcPts val="0"/>
              </a:spcAft>
              <a:buClr>
                <a:schemeClr val="dk2"/>
              </a:buClr>
              <a:buSzPts val="3200"/>
              <a:buFont typeface="Arial"/>
              <a:buChar char="•"/>
              <a:defRPr b="0" i="0" sz="3200" u="none" cap="none" strike="noStrike">
                <a:solidFill>
                  <a:schemeClr val="lt1"/>
                </a:solidFill>
                <a:latin typeface="Arial"/>
                <a:ea typeface="Arial"/>
                <a:cs typeface="Arial"/>
                <a:sym typeface="Arial"/>
              </a:defRPr>
            </a:lvl4pPr>
            <a:lvl5pPr indent="-406400" lvl="4" marL="2286000" marR="0" rtl="0" algn="l">
              <a:lnSpc>
                <a:spcPct val="90000"/>
              </a:lnSpc>
              <a:spcBef>
                <a:spcPts val="1500"/>
              </a:spcBef>
              <a:spcAft>
                <a:spcPts val="0"/>
              </a:spcAft>
              <a:buClr>
                <a:schemeClr val="dk2"/>
              </a:buClr>
              <a:buSzPts val="2800"/>
              <a:buFont typeface="Arial"/>
              <a:buChar char="•"/>
              <a:defRPr b="0" i="0" sz="2800" u="none" cap="none" strike="noStrike">
                <a:solidFill>
                  <a:schemeClr val="lt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140" name="Google Shape;140;p65"/>
          <p:cNvSpPr txBox="1"/>
          <p:nvPr>
            <p:ph idx="3" type="body"/>
          </p:nvPr>
        </p:nvSpPr>
        <p:spPr>
          <a:xfrm>
            <a:off x="2596896" y="3731768"/>
            <a:ext cx="14639544" cy="14081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60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1pPr>
            <a:lvl2pPr indent="-228600" lvl="1" marL="9144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2pPr>
            <a:lvl3pPr indent="-228600" lvl="2" marL="13716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3pPr>
            <a:lvl4pPr indent="-228600" lvl="3" marL="18288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4pPr>
            <a:lvl5pPr indent="-228600" lvl="4" marL="22860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grpSp>
        <p:nvGrpSpPr>
          <p:cNvPr id="141" name="Google Shape;141;p65"/>
          <p:cNvGrpSpPr/>
          <p:nvPr/>
        </p:nvGrpSpPr>
        <p:grpSpPr>
          <a:xfrm>
            <a:off x="0" y="19504414"/>
            <a:ext cx="2330569" cy="1082936"/>
            <a:chOff x="0" y="19504414"/>
            <a:chExt cx="2330569" cy="1082936"/>
          </a:xfrm>
        </p:grpSpPr>
        <p:sp>
          <p:nvSpPr>
            <p:cNvPr id="142" name="Google Shape;142;p65"/>
            <p:cNvSpPr/>
            <p:nvPr/>
          </p:nvSpPr>
          <p:spPr>
            <a:xfrm>
              <a:off x="0" y="19697679"/>
              <a:ext cx="155448" cy="8896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Arial"/>
                <a:ea typeface="Arial"/>
                <a:cs typeface="Arial"/>
                <a:sym typeface="Arial"/>
              </a:endParaRPr>
            </a:p>
          </p:txBody>
        </p:sp>
        <p:pic>
          <p:nvPicPr>
            <p:cNvPr descr="A picture containing shape&#10;&#10;Description automatically generated" id="143" name="Google Shape;143;p65"/>
            <p:cNvPicPr preferRelativeResize="0"/>
            <p:nvPr/>
          </p:nvPicPr>
          <p:blipFill rotWithShape="1">
            <a:blip r:embed="rId2">
              <a:alphaModFix/>
            </a:blip>
            <a:srcRect b="0" l="0" r="0" t="0"/>
            <a:stretch/>
          </p:blipFill>
          <p:spPr>
            <a:xfrm>
              <a:off x="327131" y="19504414"/>
              <a:ext cx="2003438" cy="690238"/>
            </a:xfrm>
            <a:prstGeom prst="rect">
              <a:avLst/>
            </a:prstGeom>
            <a:noFill/>
            <a:ln>
              <a:noFill/>
            </a:ln>
          </p:spPr>
        </p:pic>
      </p:grpSp>
      <p:cxnSp>
        <p:nvCxnSpPr>
          <p:cNvPr id="144" name="Google Shape;144;p65"/>
          <p:cNvCxnSpPr/>
          <p:nvPr/>
        </p:nvCxnSpPr>
        <p:spPr>
          <a:xfrm>
            <a:off x="0" y="5693228"/>
            <a:ext cx="17236440" cy="0"/>
          </a:xfrm>
          <a:prstGeom prst="straightConnector1">
            <a:avLst/>
          </a:prstGeom>
          <a:noFill/>
          <a:ln cap="flat" cmpd="sng" w="31750">
            <a:solidFill>
              <a:schemeClr val="accent5"/>
            </a:solidFill>
            <a:prstDash val="solid"/>
            <a:round/>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ING Layout">
  <p:cSld name="CODING Layout">
    <p:spTree>
      <p:nvGrpSpPr>
        <p:cNvPr id="145" name="Shape 145"/>
        <p:cNvGrpSpPr/>
        <p:nvPr/>
      </p:nvGrpSpPr>
      <p:grpSpPr>
        <a:xfrm>
          <a:off x="0" y="0"/>
          <a:ext cx="0" cy="0"/>
          <a:chOff x="0" y="0"/>
          <a:chExt cx="0" cy="0"/>
        </a:xfrm>
      </p:grpSpPr>
      <p:sp>
        <p:nvSpPr>
          <p:cNvPr id="146" name="Google Shape;146;p66"/>
          <p:cNvSpPr/>
          <p:nvPr/>
        </p:nvSpPr>
        <p:spPr>
          <a:xfrm>
            <a:off x="32689800" y="18333715"/>
            <a:ext cx="3886200" cy="224028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Arial"/>
              <a:ea typeface="Arial"/>
              <a:cs typeface="Arial"/>
              <a:sym typeface="Arial"/>
            </a:endParaRPr>
          </a:p>
        </p:txBody>
      </p:sp>
      <p:sp>
        <p:nvSpPr>
          <p:cNvPr id="147" name="Google Shape;147;p66"/>
          <p:cNvSpPr txBox="1"/>
          <p:nvPr>
            <p:ph type="title"/>
          </p:nvPr>
        </p:nvSpPr>
        <p:spPr>
          <a:xfrm>
            <a:off x="2596896" y="302065"/>
            <a:ext cx="14639544" cy="3365695"/>
          </a:xfrm>
          <a:prstGeom prst="rect">
            <a:avLst/>
          </a:prstGeom>
          <a:noFill/>
          <a:ln>
            <a:noFill/>
          </a:ln>
        </p:spPr>
        <p:txBody>
          <a:bodyPr anchorCtr="0" anchor="b" bIns="45700" lIns="91425" spcFirstLastPara="1" rIns="91425" wrap="square" tIns="45700">
            <a:normAutofit/>
          </a:bodyPr>
          <a:lstStyle>
            <a:lvl1pPr lvl="0" algn="l">
              <a:lnSpc>
                <a:spcPct val="90000"/>
              </a:lnSpc>
              <a:spcBef>
                <a:spcPts val="600"/>
              </a:spcBef>
              <a:spcAft>
                <a:spcPts val="0"/>
              </a:spcAft>
              <a:buClr>
                <a:schemeClr val="lt1"/>
              </a:buClr>
              <a:buSzPts val="7200"/>
              <a:buFont typeface="Roboto Mono"/>
              <a:buNone/>
              <a:defRPr b="1" sz="7200" cap="none">
                <a:latin typeface="Roboto Mono"/>
                <a:ea typeface="Roboto Mono"/>
                <a:cs typeface="Roboto Mono"/>
                <a:sym typeface="Roboto Mono"/>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 name="Google Shape;148;p66"/>
          <p:cNvSpPr txBox="1"/>
          <p:nvPr>
            <p:ph idx="1" type="body"/>
          </p:nvPr>
        </p:nvSpPr>
        <p:spPr>
          <a:xfrm>
            <a:off x="2596896" y="6988192"/>
            <a:ext cx="14639544" cy="11345523"/>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Arial"/>
              <a:buChar char="•"/>
              <a:defRPr b="0" i="0" sz="4400" u="none" cap="none" strike="noStrike">
                <a:solidFill>
                  <a:schemeClr val="lt1"/>
                </a:solidFill>
                <a:latin typeface="Roboto Mono"/>
                <a:ea typeface="Roboto Mono"/>
                <a:cs typeface="Roboto Mono"/>
                <a:sym typeface="Roboto Mono"/>
              </a:defRPr>
            </a:lvl1pPr>
            <a:lvl2pPr indent="-482600" lvl="1" marL="914400" marR="0" rtl="0" algn="l">
              <a:lnSpc>
                <a:spcPct val="90000"/>
              </a:lnSpc>
              <a:spcBef>
                <a:spcPts val="1500"/>
              </a:spcBef>
              <a:spcAft>
                <a:spcPts val="0"/>
              </a:spcAft>
              <a:buClr>
                <a:schemeClr val="dk2"/>
              </a:buClr>
              <a:buSzPts val="4000"/>
              <a:buFont typeface="Arial"/>
              <a:buChar char="•"/>
              <a:defRPr b="0" i="0" sz="4000" u="none" cap="none" strike="noStrike">
                <a:solidFill>
                  <a:schemeClr val="lt1"/>
                </a:solidFill>
                <a:latin typeface="Roboto Mono"/>
                <a:ea typeface="Roboto Mono"/>
                <a:cs typeface="Roboto Mono"/>
                <a:sym typeface="Roboto Mono"/>
              </a:defRPr>
            </a:lvl2pPr>
            <a:lvl3pPr indent="-457200" lvl="2" marL="1371600" marR="0" rtl="0" algn="l">
              <a:lnSpc>
                <a:spcPct val="90000"/>
              </a:lnSpc>
              <a:spcBef>
                <a:spcPts val="1500"/>
              </a:spcBef>
              <a:spcAft>
                <a:spcPts val="0"/>
              </a:spcAft>
              <a:buClr>
                <a:schemeClr val="dk2"/>
              </a:buClr>
              <a:buSzPts val="3600"/>
              <a:buFont typeface="Arial"/>
              <a:buChar char="•"/>
              <a:defRPr b="0" i="0" sz="3600" u="none" cap="none" strike="noStrike">
                <a:solidFill>
                  <a:schemeClr val="lt1"/>
                </a:solidFill>
                <a:latin typeface="Roboto Mono"/>
                <a:ea typeface="Roboto Mono"/>
                <a:cs typeface="Roboto Mono"/>
                <a:sym typeface="Roboto Mono"/>
              </a:defRPr>
            </a:lvl3pPr>
            <a:lvl4pPr indent="-431800" lvl="3" marL="1828800" marR="0" rtl="0" algn="l">
              <a:lnSpc>
                <a:spcPct val="90000"/>
              </a:lnSpc>
              <a:spcBef>
                <a:spcPts val="1500"/>
              </a:spcBef>
              <a:spcAft>
                <a:spcPts val="0"/>
              </a:spcAft>
              <a:buClr>
                <a:schemeClr val="dk2"/>
              </a:buClr>
              <a:buSzPts val="3200"/>
              <a:buFont typeface="Arial"/>
              <a:buChar char="•"/>
              <a:defRPr b="0" i="0" sz="3200" u="none" cap="none" strike="noStrike">
                <a:solidFill>
                  <a:schemeClr val="lt1"/>
                </a:solidFill>
                <a:latin typeface="Roboto Mono"/>
                <a:ea typeface="Roboto Mono"/>
                <a:cs typeface="Roboto Mono"/>
                <a:sym typeface="Roboto Mono"/>
              </a:defRPr>
            </a:lvl4pPr>
            <a:lvl5pPr indent="-406400" lvl="4" marL="2286000" marR="0" rtl="0" algn="l">
              <a:lnSpc>
                <a:spcPct val="90000"/>
              </a:lnSpc>
              <a:spcBef>
                <a:spcPts val="1500"/>
              </a:spcBef>
              <a:spcAft>
                <a:spcPts val="0"/>
              </a:spcAft>
              <a:buClr>
                <a:schemeClr val="dk2"/>
              </a:buClr>
              <a:buSzPts val="2800"/>
              <a:buFont typeface="Arial"/>
              <a:buChar char="•"/>
              <a:defRPr b="0" i="0" sz="2800" u="none" cap="none" strike="noStrike">
                <a:solidFill>
                  <a:schemeClr val="lt1"/>
                </a:solidFill>
                <a:latin typeface="Roboto Mono"/>
                <a:ea typeface="Roboto Mono"/>
                <a:cs typeface="Roboto Mono"/>
                <a:sym typeface="Roboto Mono"/>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149" name="Google Shape;149;p66"/>
          <p:cNvSpPr txBox="1"/>
          <p:nvPr>
            <p:ph idx="2" type="body"/>
          </p:nvPr>
        </p:nvSpPr>
        <p:spPr>
          <a:xfrm>
            <a:off x="2596896" y="3731768"/>
            <a:ext cx="14639544" cy="14081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600"/>
              </a:spcBef>
              <a:spcAft>
                <a:spcPts val="0"/>
              </a:spcAft>
              <a:buClr>
                <a:schemeClr val="dk2"/>
              </a:buClr>
              <a:buSzPts val="4800"/>
              <a:buFont typeface="Arial"/>
              <a:buNone/>
              <a:defRPr b="0" i="0" sz="4800" u="none" cap="none" strike="noStrike">
                <a:solidFill>
                  <a:schemeClr val="dk2"/>
                </a:solidFill>
                <a:latin typeface="Roboto Mono"/>
                <a:ea typeface="Roboto Mono"/>
                <a:cs typeface="Roboto Mono"/>
                <a:sym typeface="Roboto Mono"/>
              </a:defRPr>
            </a:lvl1pPr>
            <a:lvl2pPr indent="-228600" lvl="1" marL="9144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2pPr>
            <a:lvl3pPr indent="-228600" lvl="2" marL="13716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3pPr>
            <a:lvl4pPr indent="-228600" lvl="3" marL="18288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4pPr>
            <a:lvl5pPr indent="-228600" lvl="4" marL="22860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150" name="Google Shape;150;p66"/>
          <p:cNvSpPr/>
          <p:nvPr/>
        </p:nvSpPr>
        <p:spPr>
          <a:xfrm>
            <a:off x="20162837" y="0"/>
            <a:ext cx="16413163" cy="20573998"/>
          </a:xfrm>
          <a:prstGeom prst="rect">
            <a:avLst/>
          </a:prstGeom>
          <a:solidFill>
            <a:srgbClr val="F2F2F2"/>
          </a:solidFill>
          <a:ln>
            <a:noFill/>
          </a:ln>
        </p:spPr>
        <p:txBody>
          <a:bodyPr anchorCtr="0" anchor="ctr" bIns="45700" lIns="91425" spcFirstLastPara="1" rIns="91425" wrap="square" tIns="2194550">
            <a:noAutofit/>
          </a:bodyPr>
          <a:lstStyle/>
          <a:p>
            <a:pPr indent="0" lvl="0" marL="0" marR="0" rtl="0" algn="ctr">
              <a:lnSpc>
                <a:spcPct val="90000"/>
              </a:lnSpc>
              <a:spcBef>
                <a:spcPts val="0"/>
              </a:spcBef>
              <a:spcAft>
                <a:spcPts val="0"/>
              </a:spcAft>
              <a:buClr>
                <a:schemeClr val="dk1"/>
              </a:buClr>
              <a:buSzPts val="4000"/>
              <a:buFont typeface="Arial"/>
              <a:buNone/>
            </a:pPr>
            <a:r>
              <a:t/>
            </a:r>
            <a:endParaRPr sz="4000">
              <a:solidFill>
                <a:schemeClr val="lt2"/>
              </a:solidFill>
              <a:latin typeface="Arial"/>
              <a:ea typeface="Arial"/>
              <a:cs typeface="Arial"/>
              <a:sym typeface="Arial"/>
            </a:endParaRPr>
          </a:p>
        </p:txBody>
      </p:sp>
      <p:grpSp>
        <p:nvGrpSpPr>
          <p:cNvPr id="151" name="Google Shape;151;p66"/>
          <p:cNvGrpSpPr/>
          <p:nvPr/>
        </p:nvGrpSpPr>
        <p:grpSpPr>
          <a:xfrm>
            <a:off x="0" y="19504414"/>
            <a:ext cx="2330569" cy="1082936"/>
            <a:chOff x="0" y="19504414"/>
            <a:chExt cx="2330569" cy="1082936"/>
          </a:xfrm>
        </p:grpSpPr>
        <p:sp>
          <p:nvSpPr>
            <p:cNvPr id="152" name="Google Shape;152;p66"/>
            <p:cNvSpPr/>
            <p:nvPr/>
          </p:nvSpPr>
          <p:spPr>
            <a:xfrm>
              <a:off x="0" y="19697679"/>
              <a:ext cx="155448" cy="8896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Arial"/>
                <a:ea typeface="Arial"/>
                <a:cs typeface="Arial"/>
                <a:sym typeface="Arial"/>
              </a:endParaRPr>
            </a:p>
          </p:txBody>
        </p:sp>
        <p:pic>
          <p:nvPicPr>
            <p:cNvPr descr="A picture containing shape&#10;&#10;Description automatically generated" id="153" name="Google Shape;153;p66"/>
            <p:cNvPicPr preferRelativeResize="0"/>
            <p:nvPr/>
          </p:nvPicPr>
          <p:blipFill rotWithShape="1">
            <a:blip r:embed="rId2">
              <a:alphaModFix/>
            </a:blip>
            <a:srcRect b="0" l="0" r="0" t="0"/>
            <a:stretch/>
          </p:blipFill>
          <p:spPr>
            <a:xfrm>
              <a:off x="327131" y="19504414"/>
              <a:ext cx="2003438" cy="690238"/>
            </a:xfrm>
            <a:prstGeom prst="rect">
              <a:avLst/>
            </a:prstGeom>
            <a:noFill/>
            <a:ln>
              <a:noFill/>
            </a:ln>
          </p:spPr>
        </p:pic>
      </p:grpSp>
      <p:cxnSp>
        <p:nvCxnSpPr>
          <p:cNvPr id="154" name="Google Shape;154;p66"/>
          <p:cNvCxnSpPr/>
          <p:nvPr/>
        </p:nvCxnSpPr>
        <p:spPr>
          <a:xfrm>
            <a:off x="0" y="5693228"/>
            <a:ext cx="17236440" cy="0"/>
          </a:xfrm>
          <a:prstGeom prst="straightConnector1">
            <a:avLst/>
          </a:prstGeom>
          <a:noFill/>
          <a:ln cap="flat" cmpd="sng" w="31750">
            <a:solidFill>
              <a:schemeClr val="accent5"/>
            </a:solidFill>
            <a:prstDash val="solid"/>
            <a:round/>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TITLE ONLY - Image Right">
  <p:cSld name="Text Left TITLE ONLY - Image Right">
    <p:spTree>
      <p:nvGrpSpPr>
        <p:cNvPr id="155" name="Shape 155"/>
        <p:cNvGrpSpPr/>
        <p:nvPr/>
      </p:nvGrpSpPr>
      <p:grpSpPr>
        <a:xfrm>
          <a:off x="0" y="0"/>
          <a:ext cx="0" cy="0"/>
          <a:chOff x="0" y="0"/>
          <a:chExt cx="0" cy="0"/>
        </a:xfrm>
      </p:grpSpPr>
      <p:sp>
        <p:nvSpPr>
          <p:cNvPr id="156" name="Google Shape;156;p67"/>
          <p:cNvSpPr/>
          <p:nvPr/>
        </p:nvSpPr>
        <p:spPr>
          <a:xfrm>
            <a:off x="32964120" y="18928080"/>
            <a:ext cx="3611880" cy="16459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Arial"/>
              <a:ea typeface="Arial"/>
              <a:cs typeface="Arial"/>
              <a:sym typeface="Arial"/>
            </a:endParaRPr>
          </a:p>
        </p:txBody>
      </p:sp>
      <p:sp>
        <p:nvSpPr>
          <p:cNvPr id="157" name="Google Shape;157;p67"/>
          <p:cNvSpPr/>
          <p:nvPr>
            <p:ph idx="2" type="pic"/>
          </p:nvPr>
        </p:nvSpPr>
        <p:spPr>
          <a:xfrm>
            <a:off x="16422623" y="0"/>
            <a:ext cx="20153377" cy="20574000"/>
          </a:xfrm>
          <a:prstGeom prst="rect">
            <a:avLst/>
          </a:prstGeom>
          <a:solidFill>
            <a:srgbClr val="F2F2F2">
              <a:alpha val="60784"/>
            </a:srgbClr>
          </a:solidFill>
          <a:ln cap="flat" cmpd="sng" w="9525">
            <a:solidFill>
              <a:schemeClr val="accent5"/>
            </a:solidFill>
            <a:prstDash val="solid"/>
            <a:round/>
            <a:headEnd len="sm" w="sm" type="none"/>
            <a:tailEnd len="sm" w="sm" type="none"/>
          </a:ln>
        </p:spPr>
      </p:sp>
      <p:sp>
        <p:nvSpPr>
          <p:cNvPr id="158" name="Google Shape;158;p67"/>
          <p:cNvSpPr txBox="1"/>
          <p:nvPr>
            <p:ph type="title"/>
          </p:nvPr>
        </p:nvSpPr>
        <p:spPr>
          <a:xfrm>
            <a:off x="2596896" y="8604153"/>
            <a:ext cx="12179806" cy="336569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600"/>
              </a:spcBef>
              <a:spcAft>
                <a:spcPts val="0"/>
              </a:spcAft>
              <a:buClr>
                <a:schemeClr val="lt1"/>
              </a:buClr>
              <a:buSzPts val="7200"/>
              <a:buFont typeface="Arial"/>
              <a:buNone/>
              <a:defRPr b="1" sz="7200" cap="none">
                <a:latin typeface="Arial"/>
                <a:ea typeface="Arial"/>
                <a:cs typeface="Arial"/>
                <a:sym typeface="Arial"/>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59" name="Google Shape;159;p67"/>
          <p:cNvGrpSpPr/>
          <p:nvPr/>
        </p:nvGrpSpPr>
        <p:grpSpPr>
          <a:xfrm>
            <a:off x="0" y="19504414"/>
            <a:ext cx="2330569" cy="1082936"/>
            <a:chOff x="0" y="19504414"/>
            <a:chExt cx="2330569" cy="1082936"/>
          </a:xfrm>
        </p:grpSpPr>
        <p:sp>
          <p:nvSpPr>
            <p:cNvPr id="160" name="Google Shape;160;p67"/>
            <p:cNvSpPr/>
            <p:nvPr/>
          </p:nvSpPr>
          <p:spPr>
            <a:xfrm>
              <a:off x="0" y="19697679"/>
              <a:ext cx="155448" cy="8896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Arial"/>
                <a:ea typeface="Arial"/>
                <a:cs typeface="Arial"/>
                <a:sym typeface="Arial"/>
              </a:endParaRPr>
            </a:p>
          </p:txBody>
        </p:sp>
        <p:pic>
          <p:nvPicPr>
            <p:cNvPr descr="A picture containing shape&#10;&#10;Description automatically generated" id="161" name="Google Shape;161;p67"/>
            <p:cNvPicPr preferRelativeResize="0"/>
            <p:nvPr/>
          </p:nvPicPr>
          <p:blipFill rotWithShape="1">
            <a:blip r:embed="rId2">
              <a:alphaModFix/>
            </a:blip>
            <a:srcRect b="0" l="0" r="0" t="0"/>
            <a:stretch/>
          </p:blipFill>
          <p:spPr>
            <a:xfrm>
              <a:off x="327131" y="19504414"/>
              <a:ext cx="2003438" cy="690238"/>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NO BULLETS - Image Right ">
  <p:cSld name="Text Left NO BULLETS - Image Right ">
    <p:spTree>
      <p:nvGrpSpPr>
        <p:cNvPr id="162" name="Shape 162"/>
        <p:cNvGrpSpPr/>
        <p:nvPr/>
      </p:nvGrpSpPr>
      <p:grpSpPr>
        <a:xfrm>
          <a:off x="0" y="0"/>
          <a:ext cx="0" cy="0"/>
          <a:chOff x="0" y="0"/>
          <a:chExt cx="0" cy="0"/>
        </a:xfrm>
      </p:grpSpPr>
      <p:sp>
        <p:nvSpPr>
          <p:cNvPr id="163" name="Google Shape;163;p68"/>
          <p:cNvSpPr/>
          <p:nvPr/>
        </p:nvSpPr>
        <p:spPr>
          <a:xfrm>
            <a:off x="32964120" y="18928080"/>
            <a:ext cx="3611880" cy="16459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Arial"/>
              <a:ea typeface="Arial"/>
              <a:cs typeface="Arial"/>
              <a:sym typeface="Arial"/>
            </a:endParaRPr>
          </a:p>
        </p:txBody>
      </p:sp>
      <p:sp>
        <p:nvSpPr>
          <p:cNvPr id="164" name="Google Shape;164;p68"/>
          <p:cNvSpPr txBox="1"/>
          <p:nvPr>
            <p:ph type="title"/>
          </p:nvPr>
        </p:nvSpPr>
        <p:spPr>
          <a:xfrm>
            <a:off x="2596896" y="6829593"/>
            <a:ext cx="12143232" cy="3365695"/>
          </a:xfrm>
          <a:prstGeom prst="rect">
            <a:avLst/>
          </a:prstGeom>
          <a:noFill/>
          <a:ln>
            <a:noFill/>
          </a:ln>
        </p:spPr>
        <p:txBody>
          <a:bodyPr anchorCtr="0" anchor="b" bIns="45700" lIns="91425" spcFirstLastPara="1" rIns="91425" wrap="square" tIns="45700">
            <a:normAutofit/>
          </a:bodyPr>
          <a:lstStyle>
            <a:lvl1pPr lvl="0" algn="l">
              <a:lnSpc>
                <a:spcPct val="90000"/>
              </a:lnSpc>
              <a:spcBef>
                <a:spcPts val="600"/>
              </a:spcBef>
              <a:spcAft>
                <a:spcPts val="0"/>
              </a:spcAft>
              <a:buClr>
                <a:schemeClr val="lt1"/>
              </a:buClr>
              <a:buSzPts val="7200"/>
              <a:buFont typeface="Arial"/>
              <a:buNone/>
              <a:defRPr b="1" sz="7200" cap="none">
                <a:latin typeface="Arial"/>
                <a:ea typeface="Arial"/>
                <a:cs typeface="Arial"/>
                <a:sym typeface="Arial"/>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5" name="Google Shape;165;p68"/>
          <p:cNvSpPr txBox="1"/>
          <p:nvPr>
            <p:ph idx="1" type="body"/>
          </p:nvPr>
        </p:nvSpPr>
        <p:spPr>
          <a:xfrm>
            <a:off x="2596896" y="10283120"/>
            <a:ext cx="12143232" cy="14081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60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1pPr>
            <a:lvl2pPr indent="-228600" lvl="1" marL="9144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2pPr>
            <a:lvl3pPr indent="-228600" lvl="2" marL="13716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3pPr>
            <a:lvl4pPr indent="-228600" lvl="3" marL="18288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4pPr>
            <a:lvl5pPr indent="-228600" lvl="4" marL="22860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grpSp>
        <p:nvGrpSpPr>
          <p:cNvPr id="166" name="Google Shape;166;p68"/>
          <p:cNvGrpSpPr/>
          <p:nvPr/>
        </p:nvGrpSpPr>
        <p:grpSpPr>
          <a:xfrm>
            <a:off x="0" y="19504414"/>
            <a:ext cx="2330569" cy="1082936"/>
            <a:chOff x="0" y="19504414"/>
            <a:chExt cx="2330569" cy="1082936"/>
          </a:xfrm>
        </p:grpSpPr>
        <p:sp>
          <p:nvSpPr>
            <p:cNvPr id="167" name="Google Shape;167;p68"/>
            <p:cNvSpPr/>
            <p:nvPr/>
          </p:nvSpPr>
          <p:spPr>
            <a:xfrm>
              <a:off x="0" y="19697679"/>
              <a:ext cx="155448" cy="8896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Arial"/>
                <a:ea typeface="Arial"/>
                <a:cs typeface="Arial"/>
                <a:sym typeface="Arial"/>
              </a:endParaRPr>
            </a:p>
          </p:txBody>
        </p:sp>
        <p:pic>
          <p:nvPicPr>
            <p:cNvPr descr="A picture containing shape&#10;&#10;Description automatically generated" id="168" name="Google Shape;168;p68"/>
            <p:cNvPicPr preferRelativeResize="0"/>
            <p:nvPr/>
          </p:nvPicPr>
          <p:blipFill rotWithShape="1">
            <a:blip r:embed="rId2">
              <a:alphaModFix/>
            </a:blip>
            <a:srcRect b="0" l="0" r="0" t="0"/>
            <a:stretch/>
          </p:blipFill>
          <p:spPr>
            <a:xfrm>
              <a:off x="327131" y="19504414"/>
              <a:ext cx="2003438" cy="690238"/>
            </a:xfrm>
            <a:prstGeom prst="rect">
              <a:avLst/>
            </a:prstGeom>
            <a:noFill/>
            <a:ln>
              <a:noFill/>
            </a:ln>
          </p:spPr>
        </p:pic>
      </p:grpSp>
      <p:sp>
        <p:nvSpPr>
          <p:cNvPr id="169" name="Google Shape;169;p68"/>
          <p:cNvSpPr/>
          <p:nvPr>
            <p:ph idx="2" type="pic"/>
          </p:nvPr>
        </p:nvSpPr>
        <p:spPr>
          <a:xfrm>
            <a:off x="16422623" y="0"/>
            <a:ext cx="20153377" cy="20574000"/>
          </a:xfrm>
          <a:prstGeom prst="rect">
            <a:avLst/>
          </a:prstGeom>
          <a:solidFill>
            <a:srgbClr val="F2F2F2">
              <a:alpha val="60784"/>
            </a:srgbClr>
          </a:solidFill>
          <a:ln cap="flat" cmpd="sng" w="9525">
            <a:solidFill>
              <a:schemeClr val="accent5"/>
            </a:solidFill>
            <a:prstDash val="solid"/>
            <a:round/>
            <a:headEnd len="sm" w="sm" type="none"/>
            <a:tailEnd len="sm" w="sm" type="none"/>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Image Layout">
  <p:cSld name="Single Image Layout">
    <p:spTree>
      <p:nvGrpSpPr>
        <p:cNvPr id="170" name="Shape 170"/>
        <p:cNvGrpSpPr/>
        <p:nvPr/>
      </p:nvGrpSpPr>
      <p:grpSpPr>
        <a:xfrm>
          <a:off x="0" y="0"/>
          <a:ext cx="0" cy="0"/>
          <a:chOff x="0" y="0"/>
          <a:chExt cx="0" cy="0"/>
        </a:xfrm>
      </p:grpSpPr>
      <p:sp>
        <p:nvSpPr>
          <p:cNvPr id="171" name="Google Shape;171;p69"/>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Arial"/>
              <a:buNone/>
              <a:defRPr b="1" sz="72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 name="Google Shape;172;p69"/>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1pPr>
            <a:lvl2pPr indent="-228600" lvl="1" marL="9144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2pPr>
            <a:lvl3pPr indent="-228600" lvl="2" marL="13716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3pPr>
            <a:lvl4pPr indent="-228600" lvl="3" marL="18288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4pPr>
            <a:lvl5pPr indent="-228600" lvl="4" marL="22860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173" name="Google Shape;173;p69"/>
          <p:cNvSpPr/>
          <p:nvPr>
            <p:ph idx="2" type="pic"/>
          </p:nvPr>
        </p:nvSpPr>
        <p:spPr>
          <a:xfrm>
            <a:off x="6062650" y="4849813"/>
            <a:ext cx="24450701"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74" name="Google Shape;174;p69"/>
          <p:cNvSpPr txBox="1"/>
          <p:nvPr>
            <p:ph idx="3" type="body"/>
          </p:nvPr>
        </p:nvSpPr>
        <p:spPr>
          <a:xfrm>
            <a:off x="6062650" y="17063961"/>
            <a:ext cx="24450701"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175" name="Google Shape;175;p69"/>
          <p:cNvSpPr txBox="1"/>
          <p:nvPr>
            <p:ph idx="4" type="body"/>
          </p:nvPr>
        </p:nvSpPr>
        <p:spPr>
          <a:xfrm>
            <a:off x="6062650" y="17751568"/>
            <a:ext cx="24450701"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w/ Text">
  <p:cSld name="Image w/ Text">
    <p:spTree>
      <p:nvGrpSpPr>
        <p:cNvPr id="176" name="Shape 176"/>
        <p:cNvGrpSpPr/>
        <p:nvPr/>
      </p:nvGrpSpPr>
      <p:grpSpPr>
        <a:xfrm>
          <a:off x="0" y="0"/>
          <a:ext cx="0" cy="0"/>
          <a:chOff x="0" y="0"/>
          <a:chExt cx="0" cy="0"/>
        </a:xfrm>
      </p:grpSpPr>
      <p:sp>
        <p:nvSpPr>
          <p:cNvPr id="177" name="Google Shape;177;p70"/>
          <p:cNvSpPr txBox="1"/>
          <p:nvPr>
            <p:ph idx="1" type="body"/>
          </p:nvPr>
        </p:nvSpPr>
        <p:spPr>
          <a:xfrm>
            <a:off x="19354800" y="6919968"/>
            <a:ext cx="15583596" cy="7879524"/>
          </a:xfrm>
          <a:prstGeom prst="rect">
            <a:avLst/>
          </a:prstGeom>
          <a:noFill/>
          <a:ln>
            <a:noFill/>
          </a:ln>
        </p:spPr>
        <p:txBody>
          <a:bodyPr anchorCtr="0" anchor="ctr"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Arial"/>
              <a:buChar char="•"/>
              <a:defRPr b="0" i="0" sz="4400" u="none" cap="none" strike="noStrike">
                <a:solidFill>
                  <a:schemeClr val="lt1"/>
                </a:solidFill>
                <a:latin typeface="Arial"/>
                <a:ea typeface="Arial"/>
                <a:cs typeface="Arial"/>
                <a:sym typeface="Arial"/>
              </a:defRPr>
            </a:lvl1pPr>
            <a:lvl2pPr indent="-482600" lvl="1" marL="914400" marR="0" rtl="0" algn="l">
              <a:lnSpc>
                <a:spcPct val="90000"/>
              </a:lnSpc>
              <a:spcBef>
                <a:spcPts val="1500"/>
              </a:spcBef>
              <a:spcAft>
                <a:spcPts val="0"/>
              </a:spcAft>
              <a:buClr>
                <a:schemeClr val="dk2"/>
              </a:buClr>
              <a:buSzPts val="4000"/>
              <a:buFont typeface="Arial"/>
              <a:buChar char="•"/>
              <a:defRPr b="0" i="0" sz="4000" u="none" cap="none" strike="noStrike">
                <a:solidFill>
                  <a:schemeClr val="lt1"/>
                </a:solidFill>
                <a:latin typeface="Arial"/>
                <a:ea typeface="Arial"/>
                <a:cs typeface="Arial"/>
                <a:sym typeface="Arial"/>
              </a:defRPr>
            </a:lvl2pPr>
            <a:lvl3pPr indent="-457200" lvl="2" marL="1371600" marR="0" rtl="0" algn="l">
              <a:lnSpc>
                <a:spcPct val="90000"/>
              </a:lnSpc>
              <a:spcBef>
                <a:spcPts val="1500"/>
              </a:spcBef>
              <a:spcAft>
                <a:spcPts val="0"/>
              </a:spcAft>
              <a:buClr>
                <a:schemeClr val="dk2"/>
              </a:buClr>
              <a:buSzPts val="3600"/>
              <a:buFont typeface="Arial"/>
              <a:buChar char="•"/>
              <a:defRPr b="0" i="0" sz="3600" u="none" cap="none" strike="noStrike">
                <a:solidFill>
                  <a:schemeClr val="lt1"/>
                </a:solidFill>
                <a:latin typeface="Arial"/>
                <a:ea typeface="Arial"/>
                <a:cs typeface="Arial"/>
                <a:sym typeface="Arial"/>
              </a:defRPr>
            </a:lvl3pPr>
            <a:lvl4pPr indent="-431800" lvl="3" marL="1828800" marR="0" rtl="0" algn="l">
              <a:lnSpc>
                <a:spcPct val="90000"/>
              </a:lnSpc>
              <a:spcBef>
                <a:spcPts val="1500"/>
              </a:spcBef>
              <a:spcAft>
                <a:spcPts val="0"/>
              </a:spcAft>
              <a:buClr>
                <a:schemeClr val="dk2"/>
              </a:buClr>
              <a:buSzPts val="3200"/>
              <a:buFont typeface="Arial"/>
              <a:buChar char="•"/>
              <a:defRPr b="0" i="0" sz="3200" u="none" cap="none" strike="noStrike">
                <a:solidFill>
                  <a:schemeClr val="lt1"/>
                </a:solidFill>
                <a:latin typeface="Arial"/>
                <a:ea typeface="Arial"/>
                <a:cs typeface="Arial"/>
                <a:sym typeface="Arial"/>
              </a:defRPr>
            </a:lvl4pPr>
            <a:lvl5pPr indent="-406400" lvl="4" marL="2286000" marR="0" rtl="0" algn="l">
              <a:lnSpc>
                <a:spcPct val="90000"/>
              </a:lnSpc>
              <a:spcBef>
                <a:spcPts val="1500"/>
              </a:spcBef>
              <a:spcAft>
                <a:spcPts val="0"/>
              </a:spcAft>
              <a:buClr>
                <a:schemeClr val="dk2"/>
              </a:buClr>
              <a:buSzPts val="2800"/>
              <a:buFont typeface="Arial"/>
              <a:buChar char="•"/>
              <a:defRPr b="0" i="0" sz="2800" u="none" cap="none" strike="noStrike">
                <a:solidFill>
                  <a:schemeClr val="lt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178" name="Google Shape;178;p70"/>
          <p:cNvSpPr/>
          <p:nvPr>
            <p:ph idx="2" type="pic"/>
          </p:nvPr>
        </p:nvSpPr>
        <p:spPr>
          <a:xfrm>
            <a:off x="1637604" y="4849813"/>
            <a:ext cx="16345595"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79" name="Google Shape;179;p70"/>
          <p:cNvSpPr txBox="1"/>
          <p:nvPr>
            <p:ph idx="3" type="body"/>
          </p:nvPr>
        </p:nvSpPr>
        <p:spPr>
          <a:xfrm>
            <a:off x="1637604" y="17063961"/>
            <a:ext cx="16345595"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180" name="Google Shape;180;p70"/>
          <p:cNvSpPr txBox="1"/>
          <p:nvPr>
            <p:ph idx="4" type="body"/>
          </p:nvPr>
        </p:nvSpPr>
        <p:spPr>
          <a:xfrm>
            <a:off x="1637604" y="17751568"/>
            <a:ext cx="16345595"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181" name="Google Shape;181;p70"/>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Arial"/>
              <a:buNone/>
              <a:defRPr b="1" sz="72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p70"/>
          <p:cNvSpPr txBox="1"/>
          <p:nvPr>
            <p:ph idx="5"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1pPr>
            <a:lvl2pPr indent="-228600" lvl="1" marL="9144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2pPr>
            <a:lvl3pPr indent="-228600" lvl="2" marL="13716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3pPr>
            <a:lvl4pPr indent="-228600" lvl="3" marL="18288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4pPr>
            <a:lvl5pPr indent="-228600" lvl="4" marL="22860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up Image">
  <p:cSld name="2-up Image">
    <p:spTree>
      <p:nvGrpSpPr>
        <p:cNvPr id="183" name="Shape 183"/>
        <p:cNvGrpSpPr/>
        <p:nvPr/>
      </p:nvGrpSpPr>
      <p:grpSpPr>
        <a:xfrm>
          <a:off x="0" y="0"/>
          <a:ext cx="0" cy="0"/>
          <a:chOff x="0" y="0"/>
          <a:chExt cx="0" cy="0"/>
        </a:xfrm>
      </p:grpSpPr>
      <p:sp>
        <p:nvSpPr>
          <p:cNvPr id="184" name="Google Shape;184;p71"/>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Arial"/>
              <a:buNone/>
              <a:defRPr b="1" sz="72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5" name="Google Shape;185;p71"/>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1pPr>
            <a:lvl2pPr indent="-228600" lvl="1" marL="9144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2pPr>
            <a:lvl3pPr indent="-228600" lvl="2" marL="13716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3pPr>
            <a:lvl4pPr indent="-228600" lvl="3" marL="18288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4pPr>
            <a:lvl5pPr indent="-228600" lvl="4" marL="22860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186" name="Google Shape;186;p71"/>
          <p:cNvSpPr/>
          <p:nvPr>
            <p:ph idx="2" type="pic"/>
          </p:nvPr>
        </p:nvSpPr>
        <p:spPr>
          <a:xfrm>
            <a:off x="1637604" y="4849813"/>
            <a:ext cx="16345595"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87" name="Google Shape;187;p71"/>
          <p:cNvSpPr/>
          <p:nvPr>
            <p:ph idx="3" type="pic"/>
          </p:nvPr>
        </p:nvSpPr>
        <p:spPr>
          <a:xfrm>
            <a:off x="18592799" y="4849813"/>
            <a:ext cx="16345595"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88" name="Google Shape;188;p71"/>
          <p:cNvSpPr txBox="1"/>
          <p:nvPr>
            <p:ph idx="4" type="body"/>
          </p:nvPr>
        </p:nvSpPr>
        <p:spPr>
          <a:xfrm>
            <a:off x="1637604" y="17063961"/>
            <a:ext cx="16345595"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189" name="Google Shape;189;p71"/>
          <p:cNvSpPr txBox="1"/>
          <p:nvPr>
            <p:ph idx="5" type="body"/>
          </p:nvPr>
        </p:nvSpPr>
        <p:spPr>
          <a:xfrm>
            <a:off x="1637604" y="17751568"/>
            <a:ext cx="16345595"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190" name="Google Shape;190;p71"/>
          <p:cNvSpPr txBox="1"/>
          <p:nvPr>
            <p:ph idx="6" type="body"/>
          </p:nvPr>
        </p:nvSpPr>
        <p:spPr>
          <a:xfrm>
            <a:off x="18592805" y="17063961"/>
            <a:ext cx="16346278"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191" name="Google Shape;191;p71"/>
          <p:cNvSpPr txBox="1"/>
          <p:nvPr>
            <p:ph idx="7" type="body"/>
          </p:nvPr>
        </p:nvSpPr>
        <p:spPr>
          <a:xfrm>
            <a:off x="18592805" y="17751568"/>
            <a:ext cx="16346278"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22" name="Shape 22"/>
        <p:cNvGrpSpPr/>
        <p:nvPr/>
      </p:nvGrpSpPr>
      <p:grpSpPr>
        <a:xfrm>
          <a:off x="0" y="0"/>
          <a:ext cx="0" cy="0"/>
          <a:chOff x="0" y="0"/>
          <a:chExt cx="0" cy="0"/>
        </a:xfrm>
      </p:grpSpPr>
      <p:pic>
        <p:nvPicPr>
          <p:cNvPr descr="A green and white background&#10;&#10;Description automatically generated" id="23" name="Google Shape;23;p45"/>
          <p:cNvPicPr preferRelativeResize="0"/>
          <p:nvPr/>
        </p:nvPicPr>
        <p:blipFill rotWithShape="1">
          <a:blip r:embed="rId2">
            <a:alphaModFix/>
          </a:blip>
          <a:srcRect b="0" l="0" r="0" t="0"/>
          <a:stretch/>
        </p:blipFill>
        <p:spPr>
          <a:xfrm>
            <a:off x="0" y="0"/>
            <a:ext cx="36576000" cy="20574000"/>
          </a:xfrm>
          <a:prstGeom prst="rect">
            <a:avLst/>
          </a:prstGeom>
          <a:noFill/>
          <a:ln>
            <a:noFill/>
          </a:ln>
        </p:spPr>
      </p:pic>
      <p:sp>
        <p:nvSpPr>
          <p:cNvPr id="24" name="Google Shape;24;p45"/>
          <p:cNvSpPr/>
          <p:nvPr/>
        </p:nvSpPr>
        <p:spPr>
          <a:xfrm>
            <a:off x="0" y="6963916"/>
            <a:ext cx="36576000" cy="13610084"/>
          </a:xfrm>
          <a:prstGeom prst="rect">
            <a:avLst/>
          </a:prstGeom>
          <a:gradFill>
            <a:gsLst>
              <a:gs pos="0">
                <a:schemeClr val="dk1"/>
              </a:gs>
              <a:gs pos="78000">
                <a:srgbClr val="FFFFFF">
                  <a:alpha val="54901"/>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0" i="0" sz="4000" u="none" cap="none" strike="noStrike">
              <a:solidFill>
                <a:schemeClr val="dk1"/>
              </a:solidFill>
              <a:latin typeface="Arial"/>
              <a:ea typeface="Arial"/>
              <a:cs typeface="Arial"/>
              <a:sym typeface="Arial"/>
            </a:endParaRPr>
          </a:p>
        </p:txBody>
      </p:sp>
      <p:cxnSp>
        <p:nvCxnSpPr>
          <p:cNvPr id="25" name="Google Shape;25;p45"/>
          <p:cNvCxnSpPr/>
          <p:nvPr/>
        </p:nvCxnSpPr>
        <p:spPr>
          <a:xfrm>
            <a:off x="0" y="11329275"/>
            <a:ext cx="36576000" cy="0"/>
          </a:xfrm>
          <a:prstGeom prst="straightConnector1">
            <a:avLst/>
          </a:prstGeom>
          <a:noFill/>
          <a:ln cap="flat" cmpd="sng" w="50800">
            <a:solidFill>
              <a:schemeClr val="dk2"/>
            </a:solidFill>
            <a:prstDash val="solid"/>
            <a:round/>
            <a:headEnd len="sm" w="sm" type="none"/>
            <a:tailEnd len="sm" w="sm" type="none"/>
          </a:ln>
        </p:spPr>
      </p:cxnSp>
      <p:sp>
        <p:nvSpPr>
          <p:cNvPr id="26" name="Google Shape;26;p45"/>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Arial"/>
              <a:buNone/>
              <a:defRPr b="1" sz="72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5"/>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1pPr>
            <a:lvl2pPr indent="-228600" lvl="1" marL="9144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2pPr>
            <a:lvl3pPr indent="-228600" lvl="2" marL="13716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3pPr>
            <a:lvl4pPr indent="-228600" lvl="3" marL="18288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4pPr>
            <a:lvl5pPr indent="-228600" lvl="4" marL="22860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up Image Layout with Bullets">
  <p:cSld name="2-up Image Layout with Bullets">
    <p:spTree>
      <p:nvGrpSpPr>
        <p:cNvPr id="192" name="Shape 192"/>
        <p:cNvGrpSpPr/>
        <p:nvPr/>
      </p:nvGrpSpPr>
      <p:grpSpPr>
        <a:xfrm>
          <a:off x="0" y="0"/>
          <a:ext cx="0" cy="0"/>
          <a:chOff x="0" y="0"/>
          <a:chExt cx="0" cy="0"/>
        </a:xfrm>
      </p:grpSpPr>
      <p:sp>
        <p:nvSpPr>
          <p:cNvPr id="193" name="Google Shape;193;p72"/>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Arial"/>
              <a:buNone/>
              <a:defRPr b="1" sz="72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 name="Google Shape;194;p72"/>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1pPr>
            <a:lvl2pPr indent="-228600" lvl="1" marL="9144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2pPr>
            <a:lvl3pPr indent="-228600" lvl="2" marL="13716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3pPr>
            <a:lvl4pPr indent="-228600" lvl="3" marL="18288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4pPr>
            <a:lvl5pPr indent="-228600" lvl="4" marL="22860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195" name="Google Shape;195;p72"/>
          <p:cNvSpPr/>
          <p:nvPr>
            <p:ph idx="2" type="pic"/>
          </p:nvPr>
        </p:nvSpPr>
        <p:spPr>
          <a:xfrm>
            <a:off x="1637604" y="4849813"/>
            <a:ext cx="8832277"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96" name="Google Shape;196;p72"/>
          <p:cNvSpPr txBox="1"/>
          <p:nvPr>
            <p:ph idx="3" type="body"/>
          </p:nvPr>
        </p:nvSpPr>
        <p:spPr>
          <a:xfrm>
            <a:off x="11058350" y="6919968"/>
            <a:ext cx="6924849" cy="7879524"/>
          </a:xfrm>
          <a:prstGeom prst="rect">
            <a:avLst/>
          </a:prstGeom>
          <a:noFill/>
          <a:ln>
            <a:noFill/>
          </a:ln>
        </p:spPr>
        <p:txBody>
          <a:bodyPr anchorCtr="0" anchor="ctr"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Arial"/>
              <a:buChar char="•"/>
              <a:defRPr b="0" i="0" sz="4400" u="none" cap="none" strike="noStrike">
                <a:solidFill>
                  <a:schemeClr val="lt1"/>
                </a:solidFill>
                <a:latin typeface="Arial"/>
                <a:ea typeface="Arial"/>
                <a:cs typeface="Arial"/>
                <a:sym typeface="Arial"/>
              </a:defRPr>
            </a:lvl1pPr>
            <a:lvl2pPr indent="-482600" lvl="1" marL="914400" marR="0" rtl="0" algn="l">
              <a:lnSpc>
                <a:spcPct val="90000"/>
              </a:lnSpc>
              <a:spcBef>
                <a:spcPts val="1500"/>
              </a:spcBef>
              <a:spcAft>
                <a:spcPts val="0"/>
              </a:spcAft>
              <a:buClr>
                <a:schemeClr val="dk2"/>
              </a:buClr>
              <a:buSzPts val="4000"/>
              <a:buFont typeface="Arial"/>
              <a:buChar char="•"/>
              <a:defRPr b="0" i="0" sz="4000" u="none" cap="none" strike="noStrike">
                <a:solidFill>
                  <a:schemeClr val="lt1"/>
                </a:solidFill>
                <a:latin typeface="Arial"/>
                <a:ea typeface="Arial"/>
                <a:cs typeface="Arial"/>
                <a:sym typeface="Arial"/>
              </a:defRPr>
            </a:lvl2pPr>
            <a:lvl3pPr indent="-457200" lvl="2" marL="1371600" marR="0" rtl="0" algn="l">
              <a:lnSpc>
                <a:spcPct val="90000"/>
              </a:lnSpc>
              <a:spcBef>
                <a:spcPts val="1500"/>
              </a:spcBef>
              <a:spcAft>
                <a:spcPts val="0"/>
              </a:spcAft>
              <a:buClr>
                <a:schemeClr val="dk2"/>
              </a:buClr>
              <a:buSzPts val="3600"/>
              <a:buFont typeface="Arial"/>
              <a:buChar char="•"/>
              <a:defRPr b="0" i="0" sz="3600" u="none" cap="none" strike="noStrike">
                <a:solidFill>
                  <a:schemeClr val="lt1"/>
                </a:solidFill>
                <a:latin typeface="Arial"/>
                <a:ea typeface="Arial"/>
                <a:cs typeface="Arial"/>
                <a:sym typeface="Arial"/>
              </a:defRPr>
            </a:lvl3pPr>
            <a:lvl4pPr indent="-431800" lvl="3" marL="1828800" marR="0" rtl="0" algn="l">
              <a:lnSpc>
                <a:spcPct val="90000"/>
              </a:lnSpc>
              <a:spcBef>
                <a:spcPts val="1500"/>
              </a:spcBef>
              <a:spcAft>
                <a:spcPts val="0"/>
              </a:spcAft>
              <a:buClr>
                <a:schemeClr val="dk2"/>
              </a:buClr>
              <a:buSzPts val="3200"/>
              <a:buFont typeface="Arial"/>
              <a:buChar char="•"/>
              <a:defRPr b="0" i="0" sz="3200" u="none" cap="none" strike="noStrike">
                <a:solidFill>
                  <a:schemeClr val="lt1"/>
                </a:solidFill>
                <a:latin typeface="Arial"/>
                <a:ea typeface="Arial"/>
                <a:cs typeface="Arial"/>
                <a:sym typeface="Arial"/>
              </a:defRPr>
            </a:lvl4pPr>
            <a:lvl5pPr indent="-406400" lvl="4" marL="2286000" marR="0" rtl="0" algn="l">
              <a:lnSpc>
                <a:spcPct val="90000"/>
              </a:lnSpc>
              <a:spcBef>
                <a:spcPts val="1500"/>
              </a:spcBef>
              <a:spcAft>
                <a:spcPts val="0"/>
              </a:spcAft>
              <a:buClr>
                <a:schemeClr val="dk2"/>
              </a:buClr>
              <a:buSzPts val="2800"/>
              <a:buFont typeface="Arial"/>
              <a:buChar char="•"/>
              <a:defRPr b="0" i="0" sz="2800" u="none" cap="none" strike="noStrike">
                <a:solidFill>
                  <a:schemeClr val="lt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197" name="Google Shape;197;p72"/>
          <p:cNvSpPr/>
          <p:nvPr>
            <p:ph idx="4" type="pic"/>
          </p:nvPr>
        </p:nvSpPr>
        <p:spPr>
          <a:xfrm>
            <a:off x="18592805" y="4849813"/>
            <a:ext cx="8832277"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98" name="Google Shape;198;p72"/>
          <p:cNvSpPr txBox="1"/>
          <p:nvPr>
            <p:ph idx="5" type="body"/>
          </p:nvPr>
        </p:nvSpPr>
        <p:spPr>
          <a:xfrm>
            <a:off x="28013551" y="6919968"/>
            <a:ext cx="6924849" cy="7879524"/>
          </a:xfrm>
          <a:prstGeom prst="rect">
            <a:avLst/>
          </a:prstGeom>
          <a:noFill/>
          <a:ln>
            <a:noFill/>
          </a:ln>
        </p:spPr>
        <p:txBody>
          <a:bodyPr anchorCtr="0" anchor="ctr"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Arial"/>
              <a:buChar char="•"/>
              <a:defRPr b="0" i="0" sz="4400" u="none" cap="none" strike="noStrike">
                <a:solidFill>
                  <a:schemeClr val="lt1"/>
                </a:solidFill>
                <a:latin typeface="Arial"/>
                <a:ea typeface="Arial"/>
                <a:cs typeface="Arial"/>
                <a:sym typeface="Arial"/>
              </a:defRPr>
            </a:lvl1pPr>
            <a:lvl2pPr indent="-482600" lvl="1" marL="914400" marR="0" rtl="0" algn="l">
              <a:lnSpc>
                <a:spcPct val="90000"/>
              </a:lnSpc>
              <a:spcBef>
                <a:spcPts val="1500"/>
              </a:spcBef>
              <a:spcAft>
                <a:spcPts val="0"/>
              </a:spcAft>
              <a:buClr>
                <a:schemeClr val="dk2"/>
              </a:buClr>
              <a:buSzPts val="4000"/>
              <a:buFont typeface="Arial"/>
              <a:buChar char="•"/>
              <a:defRPr b="0" i="0" sz="4000" u="none" cap="none" strike="noStrike">
                <a:solidFill>
                  <a:schemeClr val="lt1"/>
                </a:solidFill>
                <a:latin typeface="Arial"/>
                <a:ea typeface="Arial"/>
                <a:cs typeface="Arial"/>
                <a:sym typeface="Arial"/>
              </a:defRPr>
            </a:lvl2pPr>
            <a:lvl3pPr indent="-457200" lvl="2" marL="1371600" marR="0" rtl="0" algn="l">
              <a:lnSpc>
                <a:spcPct val="90000"/>
              </a:lnSpc>
              <a:spcBef>
                <a:spcPts val="1500"/>
              </a:spcBef>
              <a:spcAft>
                <a:spcPts val="0"/>
              </a:spcAft>
              <a:buClr>
                <a:schemeClr val="dk2"/>
              </a:buClr>
              <a:buSzPts val="3600"/>
              <a:buFont typeface="Arial"/>
              <a:buChar char="•"/>
              <a:defRPr b="0" i="0" sz="3600" u="none" cap="none" strike="noStrike">
                <a:solidFill>
                  <a:schemeClr val="lt1"/>
                </a:solidFill>
                <a:latin typeface="Arial"/>
                <a:ea typeface="Arial"/>
                <a:cs typeface="Arial"/>
                <a:sym typeface="Arial"/>
              </a:defRPr>
            </a:lvl3pPr>
            <a:lvl4pPr indent="-431800" lvl="3" marL="1828800" marR="0" rtl="0" algn="l">
              <a:lnSpc>
                <a:spcPct val="90000"/>
              </a:lnSpc>
              <a:spcBef>
                <a:spcPts val="1500"/>
              </a:spcBef>
              <a:spcAft>
                <a:spcPts val="0"/>
              </a:spcAft>
              <a:buClr>
                <a:schemeClr val="dk2"/>
              </a:buClr>
              <a:buSzPts val="3200"/>
              <a:buFont typeface="Arial"/>
              <a:buChar char="•"/>
              <a:defRPr b="0" i="0" sz="3200" u="none" cap="none" strike="noStrike">
                <a:solidFill>
                  <a:schemeClr val="lt1"/>
                </a:solidFill>
                <a:latin typeface="Arial"/>
                <a:ea typeface="Arial"/>
                <a:cs typeface="Arial"/>
                <a:sym typeface="Arial"/>
              </a:defRPr>
            </a:lvl4pPr>
            <a:lvl5pPr indent="-406400" lvl="4" marL="2286000" marR="0" rtl="0" algn="l">
              <a:lnSpc>
                <a:spcPct val="90000"/>
              </a:lnSpc>
              <a:spcBef>
                <a:spcPts val="1500"/>
              </a:spcBef>
              <a:spcAft>
                <a:spcPts val="0"/>
              </a:spcAft>
              <a:buClr>
                <a:schemeClr val="dk2"/>
              </a:buClr>
              <a:buSzPts val="2800"/>
              <a:buFont typeface="Arial"/>
              <a:buChar char="•"/>
              <a:defRPr b="0" i="0" sz="2800" u="none" cap="none" strike="noStrike">
                <a:solidFill>
                  <a:schemeClr val="lt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199" name="Google Shape;199;p72"/>
          <p:cNvSpPr txBox="1"/>
          <p:nvPr>
            <p:ph idx="6" type="body"/>
          </p:nvPr>
        </p:nvSpPr>
        <p:spPr>
          <a:xfrm>
            <a:off x="1637604" y="17063961"/>
            <a:ext cx="8832277"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00" name="Google Shape;200;p72"/>
          <p:cNvSpPr txBox="1"/>
          <p:nvPr>
            <p:ph idx="7" type="body"/>
          </p:nvPr>
        </p:nvSpPr>
        <p:spPr>
          <a:xfrm>
            <a:off x="1637604" y="17751568"/>
            <a:ext cx="8832277"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01" name="Google Shape;201;p72"/>
          <p:cNvSpPr txBox="1"/>
          <p:nvPr>
            <p:ph idx="8" type="body"/>
          </p:nvPr>
        </p:nvSpPr>
        <p:spPr>
          <a:xfrm>
            <a:off x="18592805" y="17063961"/>
            <a:ext cx="8832646"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02" name="Google Shape;202;p72"/>
          <p:cNvSpPr txBox="1"/>
          <p:nvPr>
            <p:ph idx="9" type="body"/>
          </p:nvPr>
        </p:nvSpPr>
        <p:spPr>
          <a:xfrm>
            <a:off x="18592805" y="17751568"/>
            <a:ext cx="8832646"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up Image">
  <p:cSld name="3-up Image">
    <p:spTree>
      <p:nvGrpSpPr>
        <p:cNvPr id="203" name="Shape 203"/>
        <p:cNvGrpSpPr/>
        <p:nvPr/>
      </p:nvGrpSpPr>
      <p:grpSpPr>
        <a:xfrm>
          <a:off x="0" y="0"/>
          <a:ext cx="0" cy="0"/>
          <a:chOff x="0" y="0"/>
          <a:chExt cx="0" cy="0"/>
        </a:xfrm>
      </p:grpSpPr>
      <p:sp>
        <p:nvSpPr>
          <p:cNvPr id="204" name="Google Shape;204;p73"/>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Arial"/>
              <a:buNone/>
              <a:defRPr b="1" sz="72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5" name="Google Shape;205;p73"/>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1pPr>
            <a:lvl2pPr indent="-228600" lvl="1" marL="9144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2pPr>
            <a:lvl3pPr indent="-228600" lvl="2" marL="13716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3pPr>
            <a:lvl4pPr indent="-228600" lvl="3" marL="18288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4pPr>
            <a:lvl5pPr indent="-228600" lvl="4" marL="22860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06" name="Google Shape;206;p73"/>
          <p:cNvSpPr/>
          <p:nvPr>
            <p:ph idx="2" type="pic"/>
          </p:nvPr>
        </p:nvSpPr>
        <p:spPr>
          <a:xfrm>
            <a:off x="24148473" y="4849813"/>
            <a:ext cx="10789920"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07" name="Google Shape;207;p73"/>
          <p:cNvSpPr/>
          <p:nvPr>
            <p:ph idx="3" type="pic"/>
          </p:nvPr>
        </p:nvSpPr>
        <p:spPr>
          <a:xfrm>
            <a:off x="12893038" y="4849813"/>
            <a:ext cx="10789920"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08" name="Google Shape;208;p73"/>
          <p:cNvSpPr/>
          <p:nvPr>
            <p:ph idx="4" type="pic"/>
          </p:nvPr>
        </p:nvSpPr>
        <p:spPr>
          <a:xfrm>
            <a:off x="1637604" y="4849813"/>
            <a:ext cx="10789920"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09" name="Google Shape;209;p73"/>
          <p:cNvSpPr txBox="1"/>
          <p:nvPr>
            <p:ph idx="5" type="body"/>
          </p:nvPr>
        </p:nvSpPr>
        <p:spPr>
          <a:xfrm>
            <a:off x="1653110" y="17063961"/>
            <a:ext cx="1078992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10" name="Google Shape;210;p73"/>
          <p:cNvSpPr txBox="1"/>
          <p:nvPr>
            <p:ph idx="6" type="body"/>
          </p:nvPr>
        </p:nvSpPr>
        <p:spPr>
          <a:xfrm>
            <a:off x="1653110" y="17751568"/>
            <a:ext cx="1078992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11" name="Google Shape;211;p73"/>
          <p:cNvSpPr txBox="1"/>
          <p:nvPr>
            <p:ph idx="7" type="body"/>
          </p:nvPr>
        </p:nvSpPr>
        <p:spPr>
          <a:xfrm>
            <a:off x="12893040" y="17063961"/>
            <a:ext cx="1078992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12" name="Google Shape;212;p73"/>
          <p:cNvSpPr txBox="1"/>
          <p:nvPr>
            <p:ph idx="8" type="body"/>
          </p:nvPr>
        </p:nvSpPr>
        <p:spPr>
          <a:xfrm>
            <a:off x="12893040" y="17751568"/>
            <a:ext cx="1078992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13" name="Google Shape;213;p73"/>
          <p:cNvSpPr txBox="1"/>
          <p:nvPr>
            <p:ph idx="9" type="body"/>
          </p:nvPr>
        </p:nvSpPr>
        <p:spPr>
          <a:xfrm>
            <a:off x="24132970" y="17063961"/>
            <a:ext cx="10790371"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14" name="Google Shape;214;p73"/>
          <p:cNvSpPr txBox="1"/>
          <p:nvPr>
            <p:ph idx="13" type="body"/>
          </p:nvPr>
        </p:nvSpPr>
        <p:spPr>
          <a:xfrm>
            <a:off x="24132970" y="17751568"/>
            <a:ext cx="10790371"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up Image">
  <p:cSld name="4-up Image">
    <p:spTree>
      <p:nvGrpSpPr>
        <p:cNvPr id="215" name="Shape 215"/>
        <p:cNvGrpSpPr/>
        <p:nvPr/>
      </p:nvGrpSpPr>
      <p:grpSpPr>
        <a:xfrm>
          <a:off x="0" y="0"/>
          <a:ext cx="0" cy="0"/>
          <a:chOff x="0" y="0"/>
          <a:chExt cx="0" cy="0"/>
        </a:xfrm>
      </p:grpSpPr>
      <p:sp>
        <p:nvSpPr>
          <p:cNvPr id="216" name="Google Shape;216;p74"/>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Arial"/>
              <a:buNone/>
              <a:defRPr b="1" sz="72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7" name="Google Shape;217;p74"/>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1pPr>
            <a:lvl2pPr indent="-228600" lvl="1" marL="9144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2pPr>
            <a:lvl3pPr indent="-228600" lvl="2" marL="13716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3pPr>
            <a:lvl4pPr indent="-228600" lvl="3" marL="18288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4pPr>
            <a:lvl5pPr indent="-228600" lvl="4" marL="22860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18" name="Google Shape;218;p74"/>
          <p:cNvSpPr/>
          <p:nvPr>
            <p:ph idx="2" type="pic"/>
          </p:nvPr>
        </p:nvSpPr>
        <p:spPr>
          <a:xfrm>
            <a:off x="18520757" y="4849813"/>
            <a:ext cx="7982985"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19" name="Google Shape;219;p74"/>
          <p:cNvSpPr/>
          <p:nvPr>
            <p:ph idx="3" type="pic"/>
          </p:nvPr>
        </p:nvSpPr>
        <p:spPr>
          <a:xfrm>
            <a:off x="10072254" y="4849813"/>
            <a:ext cx="7982985"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20" name="Google Shape;220;p74"/>
          <p:cNvSpPr/>
          <p:nvPr>
            <p:ph idx="4" type="pic"/>
          </p:nvPr>
        </p:nvSpPr>
        <p:spPr>
          <a:xfrm>
            <a:off x="1637606" y="4849813"/>
            <a:ext cx="7969130"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21" name="Google Shape;221;p74"/>
          <p:cNvSpPr/>
          <p:nvPr>
            <p:ph idx="5" type="pic"/>
          </p:nvPr>
        </p:nvSpPr>
        <p:spPr>
          <a:xfrm>
            <a:off x="26969260" y="4849813"/>
            <a:ext cx="7969133"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22" name="Google Shape;222;p74"/>
          <p:cNvSpPr txBox="1"/>
          <p:nvPr>
            <p:ph idx="6" type="body"/>
          </p:nvPr>
        </p:nvSpPr>
        <p:spPr>
          <a:xfrm>
            <a:off x="10087333" y="17063961"/>
            <a:ext cx="7967906"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23" name="Google Shape;223;p74"/>
          <p:cNvSpPr txBox="1"/>
          <p:nvPr>
            <p:ph idx="7" type="body"/>
          </p:nvPr>
        </p:nvSpPr>
        <p:spPr>
          <a:xfrm>
            <a:off x="1630527" y="17063961"/>
            <a:ext cx="794697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24" name="Google Shape;224;p74"/>
          <p:cNvSpPr txBox="1"/>
          <p:nvPr>
            <p:ph idx="8" type="body"/>
          </p:nvPr>
        </p:nvSpPr>
        <p:spPr>
          <a:xfrm>
            <a:off x="10087333" y="17751568"/>
            <a:ext cx="7967906"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25" name="Google Shape;225;p74"/>
          <p:cNvSpPr txBox="1"/>
          <p:nvPr>
            <p:ph idx="9" type="body"/>
          </p:nvPr>
        </p:nvSpPr>
        <p:spPr>
          <a:xfrm>
            <a:off x="1630527" y="17751568"/>
            <a:ext cx="794697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26" name="Google Shape;226;p74"/>
          <p:cNvSpPr txBox="1"/>
          <p:nvPr>
            <p:ph idx="13" type="body"/>
          </p:nvPr>
        </p:nvSpPr>
        <p:spPr>
          <a:xfrm>
            <a:off x="18527529" y="17063961"/>
            <a:ext cx="794697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27" name="Google Shape;227;p74"/>
          <p:cNvSpPr txBox="1"/>
          <p:nvPr>
            <p:ph idx="14" type="body"/>
          </p:nvPr>
        </p:nvSpPr>
        <p:spPr>
          <a:xfrm>
            <a:off x="18527529" y="17751568"/>
            <a:ext cx="794697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28" name="Google Shape;228;p74"/>
          <p:cNvSpPr txBox="1"/>
          <p:nvPr>
            <p:ph idx="15" type="body"/>
          </p:nvPr>
        </p:nvSpPr>
        <p:spPr>
          <a:xfrm>
            <a:off x="26976037" y="17063961"/>
            <a:ext cx="7947304"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29" name="Google Shape;229;p74"/>
          <p:cNvSpPr txBox="1"/>
          <p:nvPr>
            <p:ph idx="16" type="body"/>
          </p:nvPr>
        </p:nvSpPr>
        <p:spPr>
          <a:xfrm>
            <a:off x="26976037" y="17751568"/>
            <a:ext cx="7947304"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up Image">
  <p:cSld name="5-up Image">
    <p:spTree>
      <p:nvGrpSpPr>
        <p:cNvPr id="230" name="Shape 230"/>
        <p:cNvGrpSpPr/>
        <p:nvPr/>
      </p:nvGrpSpPr>
      <p:grpSpPr>
        <a:xfrm>
          <a:off x="0" y="0"/>
          <a:ext cx="0" cy="0"/>
          <a:chOff x="0" y="0"/>
          <a:chExt cx="0" cy="0"/>
        </a:xfrm>
      </p:grpSpPr>
      <p:sp>
        <p:nvSpPr>
          <p:cNvPr id="231" name="Google Shape;231;p75"/>
          <p:cNvSpPr/>
          <p:nvPr>
            <p:ph idx="2" type="pic"/>
          </p:nvPr>
        </p:nvSpPr>
        <p:spPr>
          <a:xfrm>
            <a:off x="12891393" y="4849814"/>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32" name="Google Shape;232;p75"/>
          <p:cNvSpPr/>
          <p:nvPr>
            <p:ph idx="3" type="pic"/>
          </p:nvPr>
        </p:nvSpPr>
        <p:spPr>
          <a:xfrm>
            <a:off x="1645583" y="4849814"/>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33" name="Google Shape;233;p75"/>
          <p:cNvSpPr/>
          <p:nvPr>
            <p:ph idx="4" type="pic"/>
          </p:nvPr>
        </p:nvSpPr>
        <p:spPr>
          <a:xfrm>
            <a:off x="24148473" y="4849814"/>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34" name="Google Shape;234;p75"/>
          <p:cNvSpPr txBox="1"/>
          <p:nvPr>
            <p:ph idx="1" type="body"/>
          </p:nvPr>
        </p:nvSpPr>
        <p:spPr>
          <a:xfrm>
            <a:off x="1656844" y="9981886"/>
            <a:ext cx="1077865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35" name="Google Shape;235;p75"/>
          <p:cNvSpPr txBox="1"/>
          <p:nvPr>
            <p:ph idx="5" type="body"/>
          </p:nvPr>
        </p:nvSpPr>
        <p:spPr>
          <a:xfrm>
            <a:off x="1656844" y="10669493"/>
            <a:ext cx="1077865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36" name="Google Shape;236;p75"/>
          <p:cNvSpPr txBox="1"/>
          <p:nvPr>
            <p:ph idx="6" type="body"/>
          </p:nvPr>
        </p:nvSpPr>
        <p:spPr>
          <a:xfrm>
            <a:off x="12894348" y="9981886"/>
            <a:ext cx="1077865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37" name="Google Shape;237;p75"/>
          <p:cNvSpPr txBox="1"/>
          <p:nvPr>
            <p:ph idx="7" type="body"/>
          </p:nvPr>
        </p:nvSpPr>
        <p:spPr>
          <a:xfrm>
            <a:off x="12894348" y="10669493"/>
            <a:ext cx="1077865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38" name="Google Shape;238;p75"/>
          <p:cNvSpPr txBox="1"/>
          <p:nvPr>
            <p:ph idx="8" type="body"/>
          </p:nvPr>
        </p:nvSpPr>
        <p:spPr>
          <a:xfrm>
            <a:off x="24151315" y="9981886"/>
            <a:ext cx="1077910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39" name="Google Shape;239;p75"/>
          <p:cNvSpPr txBox="1"/>
          <p:nvPr>
            <p:ph idx="9" type="body"/>
          </p:nvPr>
        </p:nvSpPr>
        <p:spPr>
          <a:xfrm>
            <a:off x="24151315" y="10669493"/>
            <a:ext cx="1077910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40" name="Google Shape;240;p75"/>
          <p:cNvSpPr/>
          <p:nvPr>
            <p:ph idx="13" type="pic"/>
          </p:nvPr>
        </p:nvSpPr>
        <p:spPr>
          <a:xfrm>
            <a:off x="18520757" y="11931888"/>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41" name="Google Shape;241;p75"/>
          <p:cNvSpPr/>
          <p:nvPr>
            <p:ph idx="14" type="pic"/>
          </p:nvPr>
        </p:nvSpPr>
        <p:spPr>
          <a:xfrm>
            <a:off x="7265320" y="11931888"/>
            <a:ext cx="10789919"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42" name="Google Shape;242;p75"/>
          <p:cNvSpPr txBox="1"/>
          <p:nvPr>
            <p:ph idx="15" type="body"/>
          </p:nvPr>
        </p:nvSpPr>
        <p:spPr>
          <a:xfrm>
            <a:off x="7276587" y="17063961"/>
            <a:ext cx="10778651"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43" name="Google Shape;243;p75"/>
          <p:cNvSpPr txBox="1"/>
          <p:nvPr>
            <p:ph idx="16" type="body"/>
          </p:nvPr>
        </p:nvSpPr>
        <p:spPr>
          <a:xfrm>
            <a:off x="7276587" y="17751568"/>
            <a:ext cx="10778651"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44" name="Google Shape;244;p75"/>
          <p:cNvSpPr txBox="1"/>
          <p:nvPr>
            <p:ph idx="17" type="body"/>
          </p:nvPr>
        </p:nvSpPr>
        <p:spPr>
          <a:xfrm>
            <a:off x="18533554" y="17063961"/>
            <a:ext cx="1077910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45" name="Google Shape;245;p75"/>
          <p:cNvSpPr txBox="1"/>
          <p:nvPr>
            <p:ph idx="18" type="body"/>
          </p:nvPr>
        </p:nvSpPr>
        <p:spPr>
          <a:xfrm>
            <a:off x="18533554" y="17751568"/>
            <a:ext cx="1077910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46" name="Google Shape;246;p75"/>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Arial"/>
              <a:buNone/>
              <a:defRPr b="1" sz="72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7" name="Google Shape;247;p75"/>
          <p:cNvSpPr txBox="1"/>
          <p:nvPr>
            <p:ph idx="19"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1pPr>
            <a:lvl2pPr indent="-228600" lvl="1" marL="9144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2pPr>
            <a:lvl3pPr indent="-228600" lvl="2" marL="13716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3pPr>
            <a:lvl4pPr indent="-228600" lvl="3" marL="18288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4pPr>
            <a:lvl5pPr indent="-228600" lvl="4" marL="22860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up Image">
  <p:cSld name="6-up Image">
    <p:spTree>
      <p:nvGrpSpPr>
        <p:cNvPr id="248" name="Shape 248"/>
        <p:cNvGrpSpPr/>
        <p:nvPr/>
      </p:nvGrpSpPr>
      <p:grpSpPr>
        <a:xfrm>
          <a:off x="0" y="0"/>
          <a:ext cx="0" cy="0"/>
          <a:chOff x="0" y="0"/>
          <a:chExt cx="0" cy="0"/>
        </a:xfrm>
      </p:grpSpPr>
      <p:sp>
        <p:nvSpPr>
          <p:cNvPr id="249" name="Google Shape;249;p76"/>
          <p:cNvSpPr/>
          <p:nvPr>
            <p:ph idx="2" type="pic"/>
          </p:nvPr>
        </p:nvSpPr>
        <p:spPr>
          <a:xfrm>
            <a:off x="12891393" y="4849814"/>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50" name="Google Shape;250;p76"/>
          <p:cNvSpPr/>
          <p:nvPr>
            <p:ph idx="3" type="pic"/>
          </p:nvPr>
        </p:nvSpPr>
        <p:spPr>
          <a:xfrm>
            <a:off x="1645583" y="4849814"/>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51" name="Google Shape;251;p76"/>
          <p:cNvSpPr/>
          <p:nvPr>
            <p:ph idx="4" type="pic"/>
          </p:nvPr>
        </p:nvSpPr>
        <p:spPr>
          <a:xfrm>
            <a:off x="24148473" y="4849814"/>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52" name="Google Shape;252;p76"/>
          <p:cNvSpPr txBox="1"/>
          <p:nvPr>
            <p:ph idx="1" type="body"/>
          </p:nvPr>
        </p:nvSpPr>
        <p:spPr>
          <a:xfrm>
            <a:off x="1656844" y="9981886"/>
            <a:ext cx="1077865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53" name="Google Shape;253;p76"/>
          <p:cNvSpPr txBox="1"/>
          <p:nvPr>
            <p:ph idx="5" type="body"/>
          </p:nvPr>
        </p:nvSpPr>
        <p:spPr>
          <a:xfrm>
            <a:off x="1656844" y="10669493"/>
            <a:ext cx="1077865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54" name="Google Shape;254;p76"/>
          <p:cNvSpPr txBox="1"/>
          <p:nvPr>
            <p:ph idx="6" type="body"/>
          </p:nvPr>
        </p:nvSpPr>
        <p:spPr>
          <a:xfrm>
            <a:off x="12894348" y="9981886"/>
            <a:ext cx="1077865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55" name="Google Shape;255;p76"/>
          <p:cNvSpPr txBox="1"/>
          <p:nvPr>
            <p:ph idx="7" type="body"/>
          </p:nvPr>
        </p:nvSpPr>
        <p:spPr>
          <a:xfrm>
            <a:off x="12894348" y="10669493"/>
            <a:ext cx="1077865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56" name="Google Shape;256;p76"/>
          <p:cNvSpPr txBox="1"/>
          <p:nvPr>
            <p:ph idx="8" type="body"/>
          </p:nvPr>
        </p:nvSpPr>
        <p:spPr>
          <a:xfrm>
            <a:off x="24151315" y="9981886"/>
            <a:ext cx="1077910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57" name="Google Shape;257;p76"/>
          <p:cNvSpPr txBox="1"/>
          <p:nvPr>
            <p:ph idx="9" type="body"/>
          </p:nvPr>
        </p:nvSpPr>
        <p:spPr>
          <a:xfrm>
            <a:off x="24151315" y="10669493"/>
            <a:ext cx="1077910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58" name="Google Shape;258;p76"/>
          <p:cNvSpPr/>
          <p:nvPr>
            <p:ph idx="13" type="pic"/>
          </p:nvPr>
        </p:nvSpPr>
        <p:spPr>
          <a:xfrm>
            <a:off x="12902654" y="11931889"/>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59" name="Google Shape;259;p76"/>
          <p:cNvSpPr/>
          <p:nvPr>
            <p:ph idx="14" type="pic"/>
          </p:nvPr>
        </p:nvSpPr>
        <p:spPr>
          <a:xfrm>
            <a:off x="1656844" y="11931889"/>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60" name="Google Shape;260;p76"/>
          <p:cNvSpPr/>
          <p:nvPr>
            <p:ph idx="15" type="pic"/>
          </p:nvPr>
        </p:nvSpPr>
        <p:spPr>
          <a:xfrm>
            <a:off x="24159734" y="11931889"/>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61" name="Google Shape;261;p76"/>
          <p:cNvSpPr txBox="1"/>
          <p:nvPr>
            <p:ph idx="16" type="body"/>
          </p:nvPr>
        </p:nvSpPr>
        <p:spPr>
          <a:xfrm>
            <a:off x="1668105" y="17063961"/>
            <a:ext cx="1077865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62" name="Google Shape;262;p76"/>
          <p:cNvSpPr txBox="1"/>
          <p:nvPr>
            <p:ph idx="17" type="body"/>
          </p:nvPr>
        </p:nvSpPr>
        <p:spPr>
          <a:xfrm>
            <a:off x="1668105" y="17751568"/>
            <a:ext cx="1077865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63" name="Google Shape;263;p76"/>
          <p:cNvSpPr txBox="1"/>
          <p:nvPr>
            <p:ph idx="18" type="body"/>
          </p:nvPr>
        </p:nvSpPr>
        <p:spPr>
          <a:xfrm>
            <a:off x="12905609" y="17063961"/>
            <a:ext cx="1077865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64" name="Google Shape;264;p76"/>
          <p:cNvSpPr txBox="1"/>
          <p:nvPr>
            <p:ph idx="19" type="body"/>
          </p:nvPr>
        </p:nvSpPr>
        <p:spPr>
          <a:xfrm>
            <a:off x="12905609" y="17751568"/>
            <a:ext cx="1077865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65" name="Google Shape;265;p76"/>
          <p:cNvSpPr txBox="1"/>
          <p:nvPr>
            <p:ph idx="20" type="body"/>
          </p:nvPr>
        </p:nvSpPr>
        <p:spPr>
          <a:xfrm>
            <a:off x="24162576" y="17063961"/>
            <a:ext cx="1077910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66" name="Google Shape;266;p76"/>
          <p:cNvSpPr txBox="1"/>
          <p:nvPr>
            <p:ph idx="21" type="body"/>
          </p:nvPr>
        </p:nvSpPr>
        <p:spPr>
          <a:xfrm>
            <a:off x="24162576" y="17751568"/>
            <a:ext cx="1077910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67" name="Google Shape;267;p76"/>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Arial"/>
              <a:buNone/>
              <a:defRPr b="1" sz="72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8" name="Google Shape;268;p76"/>
          <p:cNvSpPr txBox="1"/>
          <p:nvPr>
            <p:ph idx="22"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1pPr>
            <a:lvl2pPr indent="-228600" lvl="1" marL="9144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2pPr>
            <a:lvl3pPr indent="-228600" lvl="2" marL="13716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3pPr>
            <a:lvl4pPr indent="-228600" lvl="3" marL="18288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4pPr>
            <a:lvl5pPr indent="-228600" lvl="4" marL="22860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up Image">
  <p:cSld name="7-up Image">
    <p:spTree>
      <p:nvGrpSpPr>
        <p:cNvPr id="269" name="Shape 269"/>
        <p:cNvGrpSpPr/>
        <p:nvPr/>
      </p:nvGrpSpPr>
      <p:grpSpPr>
        <a:xfrm>
          <a:off x="0" y="0"/>
          <a:ext cx="0" cy="0"/>
          <a:chOff x="0" y="0"/>
          <a:chExt cx="0" cy="0"/>
        </a:xfrm>
      </p:grpSpPr>
      <p:sp>
        <p:nvSpPr>
          <p:cNvPr id="270" name="Google Shape;270;p77"/>
          <p:cNvSpPr txBox="1"/>
          <p:nvPr>
            <p:ph idx="1" type="body"/>
          </p:nvPr>
        </p:nvSpPr>
        <p:spPr>
          <a:xfrm>
            <a:off x="14335071" y="17059122"/>
            <a:ext cx="795528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71" name="Google Shape;271;p77"/>
          <p:cNvSpPr txBox="1"/>
          <p:nvPr>
            <p:ph idx="2" type="body"/>
          </p:nvPr>
        </p:nvSpPr>
        <p:spPr>
          <a:xfrm>
            <a:off x="5886573" y="17059122"/>
            <a:ext cx="7970338"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72" name="Google Shape;272;p77"/>
          <p:cNvSpPr txBox="1"/>
          <p:nvPr>
            <p:ph idx="3" type="body"/>
          </p:nvPr>
        </p:nvSpPr>
        <p:spPr>
          <a:xfrm>
            <a:off x="14335071" y="17727056"/>
            <a:ext cx="795528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73" name="Google Shape;273;p77"/>
          <p:cNvSpPr txBox="1"/>
          <p:nvPr>
            <p:ph idx="4" type="body"/>
          </p:nvPr>
        </p:nvSpPr>
        <p:spPr>
          <a:xfrm>
            <a:off x="5886573" y="17727056"/>
            <a:ext cx="7970338"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74" name="Google Shape;274;p77"/>
          <p:cNvSpPr/>
          <p:nvPr>
            <p:ph idx="5" type="pic"/>
          </p:nvPr>
        </p:nvSpPr>
        <p:spPr>
          <a:xfrm>
            <a:off x="5886573" y="11926198"/>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75" name="Google Shape;275;p77"/>
          <p:cNvSpPr/>
          <p:nvPr>
            <p:ph idx="6" type="pic"/>
          </p:nvPr>
        </p:nvSpPr>
        <p:spPr>
          <a:xfrm>
            <a:off x="14335074" y="11926198"/>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76" name="Google Shape;276;p77"/>
          <p:cNvSpPr/>
          <p:nvPr>
            <p:ph idx="7" type="pic"/>
          </p:nvPr>
        </p:nvSpPr>
        <p:spPr>
          <a:xfrm>
            <a:off x="22783576" y="11926198"/>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77" name="Google Shape;277;p77"/>
          <p:cNvSpPr txBox="1"/>
          <p:nvPr>
            <p:ph idx="8" type="body"/>
          </p:nvPr>
        </p:nvSpPr>
        <p:spPr>
          <a:xfrm>
            <a:off x="22783575" y="17059122"/>
            <a:ext cx="7951467"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78" name="Google Shape;278;p77"/>
          <p:cNvSpPr txBox="1"/>
          <p:nvPr>
            <p:ph idx="9" type="body"/>
          </p:nvPr>
        </p:nvSpPr>
        <p:spPr>
          <a:xfrm>
            <a:off x="22783575" y="17727056"/>
            <a:ext cx="7951467"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79" name="Google Shape;279;p77"/>
          <p:cNvSpPr/>
          <p:nvPr>
            <p:ph idx="13" type="pic"/>
          </p:nvPr>
        </p:nvSpPr>
        <p:spPr>
          <a:xfrm>
            <a:off x="18534610" y="4849814"/>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80" name="Google Shape;280;p77"/>
          <p:cNvSpPr/>
          <p:nvPr>
            <p:ph idx="14" type="pic"/>
          </p:nvPr>
        </p:nvSpPr>
        <p:spPr>
          <a:xfrm>
            <a:off x="10086108" y="4849814"/>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81" name="Google Shape;281;p77"/>
          <p:cNvSpPr/>
          <p:nvPr>
            <p:ph idx="15" type="pic"/>
          </p:nvPr>
        </p:nvSpPr>
        <p:spPr>
          <a:xfrm>
            <a:off x="1637606" y="4849814"/>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82" name="Google Shape;282;p77"/>
          <p:cNvSpPr/>
          <p:nvPr>
            <p:ph idx="16" type="pic"/>
          </p:nvPr>
        </p:nvSpPr>
        <p:spPr>
          <a:xfrm>
            <a:off x="26983113" y="4849814"/>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83" name="Google Shape;283;p77"/>
          <p:cNvSpPr txBox="1"/>
          <p:nvPr>
            <p:ph idx="17" type="body"/>
          </p:nvPr>
        </p:nvSpPr>
        <p:spPr>
          <a:xfrm>
            <a:off x="10094409" y="9981886"/>
            <a:ext cx="794697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84" name="Google Shape;284;p77"/>
          <p:cNvSpPr txBox="1"/>
          <p:nvPr>
            <p:ph idx="18" type="body"/>
          </p:nvPr>
        </p:nvSpPr>
        <p:spPr>
          <a:xfrm>
            <a:off x="1637603" y="9981886"/>
            <a:ext cx="794697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85" name="Google Shape;285;p77"/>
          <p:cNvSpPr txBox="1"/>
          <p:nvPr>
            <p:ph idx="19" type="body"/>
          </p:nvPr>
        </p:nvSpPr>
        <p:spPr>
          <a:xfrm>
            <a:off x="10094409" y="10669493"/>
            <a:ext cx="794697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86" name="Google Shape;286;p77"/>
          <p:cNvSpPr txBox="1"/>
          <p:nvPr>
            <p:ph idx="20" type="body"/>
          </p:nvPr>
        </p:nvSpPr>
        <p:spPr>
          <a:xfrm>
            <a:off x="1637603" y="10669493"/>
            <a:ext cx="794697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87" name="Google Shape;287;p77"/>
          <p:cNvSpPr txBox="1"/>
          <p:nvPr>
            <p:ph idx="21" type="body"/>
          </p:nvPr>
        </p:nvSpPr>
        <p:spPr>
          <a:xfrm>
            <a:off x="18534605" y="9981886"/>
            <a:ext cx="794697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88" name="Google Shape;288;p77"/>
          <p:cNvSpPr txBox="1"/>
          <p:nvPr>
            <p:ph idx="22" type="body"/>
          </p:nvPr>
        </p:nvSpPr>
        <p:spPr>
          <a:xfrm>
            <a:off x="18534605" y="10669493"/>
            <a:ext cx="794697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89" name="Google Shape;289;p77"/>
          <p:cNvSpPr txBox="1"/>
          <p:nvPr>
            <p:ph idx="23" type="body"/>
          </p:nvPr>
        </p:nvSpPr>
        <p:spPr>
          <a:xfrm>
            <a:off x="26983113" y="9981886"/>
            <a:ext cx="7947304"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90" name="Google Shape;290;p77"/>
          <p:cNvSpPr txBox="1"/>
          <p:nvPr>
            <p:ph idx="24" type="body"/>
          </p:nvPr>
        </p:nvSpPr>
        <p:spPr>
          <a:xfrm>
            <a:off x="26983113" y="10669493"/>
            <a:ext cx="7947304"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291" name="Google Shape;291;p77"/>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Arial"/>
              <a:buNone/>
              <a:defRPr b="1" sz="72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2" name="Google Shape;292;p77"/>
          <p:cNvSpPr txBox="1"/>
          <p:nvPr>
            <p:ph idx="25"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1pPr>
            <a:lvl2pPr indent="-228600" lvl="1" marL="9144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2pPr>
            <a:lvl3pPr indent="-228600" lvl="2" marL="13716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3pPr>
            <a:lvl4pPr indent="-228600" lvl="3" marL="18288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4pPr>
            <a:lvl5pPr indent="-228600" lvl="4" marL="22860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up Image">
  <p:cSld name="8-up Image">
    <p:spTree>
      <p:nvGrpSpPr>
        <p:cNvPr id="293" name="Shape 293"/>
        <p:cNvGrpSpPr/>
        <p:nvPr/>
      </p:nvGrpSpPr>
      <p:grpSpPr>
        <a:xfrm>
          <a:off x="0" y="0"/>
          <a:ext cx="0" cy="0"/>
          <a:chOff x="0" y="0"/>
          <a:chExt cx="0" cy="0"/>
        </a:xfrm>
      </p:grpSpPr>
      <p:sp>
        <p:nvSpPr>
          <p:cNvPr id="294" name="Google Shape;294;p78"/>
          <p:cNvSpPr/>
          <p:nvPr>
            <p:ph idx="2" type="pic"/>
          </p:nvPr>
        </p:nvSpPr>
        <p:spPr>
          <a:xfrm>
            <a:off x="1637603" y="11926198"/>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95" name="Google Shape;295;p78"/>
          <p:cNvSpPr/>
          <p:nvPr>
            <p:ph idx="3" type="pic"/>
          </p:nvPr>
        </p:nvSpPr>
        <p:spPr>
          <a:xfrm>
            <a:off x="10086104" y="11926198"/>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96" name="Google Shape;296;p78"/>
          <p:cNvSpPr/>
          <p:nvPr>
            <p:ph idx="4" type="pic"/>
          </p:nvPr>
        </p:nvSpPr>
        <p:spPr>
          <a:xfrm>
            <a:off x="18534606" y="11926198"/>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97" name="Google Shape;297;p78"/>
          <p:cNvSpPr/>
          <p:nvPr>
            <p:ph idx="5" type="pic"/>
          </p:nvPr>
        </p:nvSpPr>
        <p:spPr>
          <a:xfrm>
            <a:off x="18534610" y="4849814"/>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98" name="Google Shape;298;p78"/>
          <p:cNvSpPr/>
          <p:nvPr>
            <p:ph idx="6" type="pic"/>
          </p:nvPr>
        </p:nvSpPr>
        <p:spPr>
          <a:xfrm>
            <a:off x="10086108" y="4849814"/>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99" name="Google Shape;299;p78"/>
          <p:cNvSpPr/>
          <p:nvPr>
            <p:ph idx="7" type="pic"/>
          </p:nvPr>
        </p:nvSpPr>
        <p:spPr>
          <a:xfrm>
            <a:off x="1637606" y="4849814"/>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300" name="Google Shape;300;p78"/>
          <p:cNvSpPr/>
          <p:nvPr>
            <p:ph idx="8" type="pic"/>
          </p:nvPr>
        </p:nvSpPr>
        <p:spPr>
          <a:xfrm>
            <a:off x="26983113" y="4849814"/>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301" name="Google Shape;301;p78"/>
          <p:cNvSpPr/>
          <p:nvPr>
            <p:ph idx="9" type="pic"/>
          </p:nvPr>
        </p:nvSpPr>
        <p:spPr>
          <a:xfrm>
            <a:off x="26968061" y="11926198"/>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302" name="Google Shape;302;p78"/>
          <p:cNvSpPr txBox="1"/>
          <p:nvPr>
            <p:ph idx="1" type="body"/>
          </p:nvPr>
        </p:nvSpPr>
        <p:spPr>
          <a:xfrm>
            <a:off x="10094409" y="9981886"/>
            <a:ext cx="794697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03" name="Google Shape;303;p78"/>
          <p:cNvSpPr txBox="1"/>
          <p:nvPr>
            <p:ph idx="13" type="body"/>
          </p:nvPr>
        </p:nvSpPr>
        <p:spPr>
          <a:xfrm>
            <a:off x="1637603" y="9981886"/>
            <a:ext cx="794697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04" name="Google Shape;304;p78"/>
          <p:cNvSpPr txBox="1"/>
          <p:nvPr>
            <p:ph idx="14" type="body"/>
          </p:nvPr>
        </p:nvSpPr>
        <p:spPr>
          <a:xfrm>
            <a:off x="10094409" y="10669493"/>
            <a:ext cx="794697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05" name="Google Shape;305;p78"/>
          <p:cNvSpPr txBox="1"/>
          <p:nvPr>
            <p:ph idx="15" type="body"/>
          </p:nvPr>
        </p:nvSpPr>
        <p:spPr>
          <a:xfrm>
            <a:off x="1637603" y="10669493"/>
            <a:ext cx="794697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06" name="Google Shape;306;p78"/>
          <p:cNvSpPr txBox="1"/>
          <p:nvPr>
            <p:ph idx="16" type="body"/>
          </p:nvPr>
        </p:nvSpPr>
        <p:spPr>
          <a:xfrm>
            <a:off x="18534605" y="9981886"/>
            <a:ext cx="794697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07" name="Google Shape;307;p78"/>
          <p:cNvSpPr txBox="1"/>
          <p:nvPr>
            <p:ph idx="17" type="body"/>
          </p:nvPr>
        </p:nvSpPr>
        <p:spPr>
          <a:xfrm>
            <a:off x="18534605" y="10669493"/>
            <a:ext cx="794697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08" name="Google Shape;308;p78"/>
          <p:cNvSpPr txBox="1"/>
          <p:nvPr>
            <p:ph idx="18" type="body"/>
          </p:nvPr>
        </p:nvSpPr>
        <p:spPr>
          <a:xfrm>
            <a:off x="26983113" y="9981886"/>
            <a:ext cx="7947304"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09" name="Google Shape;309;p78"/>
          <p:cNvSpPr txBox="1"/>
          <p:nvPr>
            <p:ph idx="19" type="body"/>
          </p:nvPr>
        </p:nvSpPr>
        <p:spPr>
          <a:xfrm>
            <a:off x="26983113" y="10669493"/>
            <a:ext cx="7947304"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10" name="Google Shape;310;p78"/>
          <p:cNvSpPr txBox="1"/>
          <p:nvPr>
            <p:ph idx="20" type="body"/>
          </p:nvPr>
        </p:nvSpPr>
        <p:spPr>
          <a:xfrm>
            <a:off x="10087333" y="17059122"/>
            <a:ext cx="794697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11" name="Google Shape;311;p78"/>
          <p:cNvSpPr txBox="1"/>
          <p:nvPr>
            <p:ph idx="21" type="body"/>
          </p:nvPr>
        </p:nvSpPr>
        <p:spPr>
          <a:xfrm>
            <a:off x="1630527" y="17059122"/>
            <a:ext cx="794697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12" name="Google Shape;312;p78"/>
          <p:cNvSpPr txBox="1"/>
          <p:nvPr>
            <p:ph idx="22" type="body"/>
          </p:nvPr>
        </p:nvSpPr>
        <p:spPr>
          <a:xfrm>
            <a:off x="10087333" y="17746729"/>
            <a:ext cx="794697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13" name="Google Shape;313;p78"/>
          <p:cNvSpPr txBox="1"/>
          <p:nvPr>
            <p:ph idx="23" type="body"/>
          </p:nvPr>
        </p:nvSpPr>
        <p:spPr>
          <a:xfrm>
            <a:off x="1630527" y="17746729"/>
            <a:ext cx="794697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14" name="Google Shape;314;p78"/>
          <p:cNvSpPr txBox="1"/>
          <p:nvPr>
            <p:ph idx="24" type="body"/>
          </p:nvPr>
        </p:nvSpPr>
        <p:spPr>
          <a:xfrm>
            <a:off x="18527529" y="17059122"/>
            <a:ext cx="794697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15" name="Google Shape;315;p78"/>
          <p:cNvSpPr txBox="1"/>
          <p:nvPr>
            <p:ph idx="25" type="body"/>
          </p:nvPr>
        </p:nvSpPr>
        <p:spPr>
          <a:xfrm>
            <a:off x="18527529" y="17746729"/>
            <a:ext cx="794697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16" name="Google Shape;316;p78"/>
          <p:cNvSpPr txBox="1"/>
          <p:nvPr>
            <p:ph idx="26" type="body"/>
          </p:nvPr>
        </p:nvSpPr>
        <p:spPr>
          <a:xfrm>
            <a:off x="26976037" y="17059122"/>
            <a:ext cx="7947304"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17" name="Google Shape;317;p78"/>
          <p:cNvSpPr txBox="1"/>
          <p:nvPr>
            <p:ph idx="27" type="body"/>
          </p:nvPr>
        </p:nvSpPr>
        <p:spPr>
          <a:xfrm>
            <a:off x="26976037" y="17746729"/>
            <a:ext cx="7947304"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18" name="Google Shape;318;p78"/>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Arial"/>
              <a:buNone/>
              <a:defRPr b="1" sz="72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9" name="Google Shape;319;p78"/>
          <p:cNvSpPr txBox="1"/>
          <p:nvPr>
            <p:ph idx="28"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1pPr>
            <a:lvl2pPr indent="-228600" lvl="1" marL="9144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2pPr>
            <a:lvl3pPr indent="-228600" lvl="2" marL="13716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3pPr>
            <a:lvl4pPr indent="-228600" lvl="3" marL="18288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4pPr>
            <a:lvl5pPr indent="-228600" lvl="4" marL="22860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up Image">
  <p:cSld name="9-up Image">
    <p:spTree>
      <p:nvGrpSpPr>
        <p:cNvPr id="320" name="Shape 320"/>
        <p:cNvGrpSpPr/>
        <p:nvPr/>
      </p:nvGrpSpPr>
      <p:grpSpPr>
        <a:xfrm>
          <a:off x="0" y="0"/>
          <a:ext cx="0" cy="0"/>
          <a:chOff x="0" y="0"/>
          <a:chExt cx="0" cy="0"/>
        </a:xfrm>
      </p:grpSpPr>
      <p:sp>
        <p:nvSpPr>
          <p:cNvPr id="321" name="Google Shape;321;p79"/>
          <p:cNvSpPr txBox="1"/>
          <p:nvPr>
            <p:ph idx="1" type="body"/>
          </p:nvPr>
        </p:nvSpPr>
        <p:spPr>
          <a:xfrm>
            <a:off x="11782110" y="17059122"/>
            <a:ext cx="626148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22" name="Google Shape;322;p79"/>
          <p:cNvSpPr txBox="1"/>
          <p:nvPr>
            <p:ph idx="2" type="body"/>
          </p:nvPr>
        </p:nvSpPr>
        <p:spPr>
          <a:xfrm>
            <a:off x="5037420" y="17059122"/>
            <a:ext cx="625484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23" name="Google Shape;323;p79"/>
          <p:cNvSpPr txBox="1"/>
          <p:nvPr>
            <p:ph idx="3" type="body"/>
          </p:nvPr>
        </p:nvSpPr>
        <p:spPr>
          <a:xfrm>
            <a:off x="11782110" y="17727056"/>
            <a:ext cx="626148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24" name="Google Shape;324;p79"/>
          <p:cNvSpPr txBox="1"/>
          <p:nvPr>
            <p:ph idx="4" type="body"/>
          </p:nvPr>
        </p:nvSpPr>
        <p:spPr>
          <a:xfrm>
            <a:off x="5037420" y="17727056"/>
            <a:ext cx="625484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25" name="Google Shape;325;p79"/>
          <p:cNvSpPr/>
          <p:nvPr>
            <p:ph idx="5" type="pic"/>
          </p:nvPr>
        </p:nvSpPr>
        <p:spPr>
          <a:xfrm>
            <a:off x="5021177"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326" name="Google Shape;326;p79"/>
          <p:cNvSpPr/>
          <p:nvPr>
            <p:ph idx="6" type="pic"/>
          </p:nvPr>
        </p:nvSpPr>
        <p:spPr>
          <a:xfrm>
            <a:off x="11779715"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327" name="Google Shape;327;p79"/>
          <p:cNvSpPr/>
          <p:nvPr>
            <p:ph idx="7" type="pic"/>
          </p:nvPr>
        </p:nvSpPr>
        <p:spPr>
          <a:xfrm>
            <a:off x="25286158"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328" name="Google Shape;328;p79"/>
          <p:cNvSpPr txBox="1"/>
          <p:nvPr>
            <p:ph idx="8" type="body"/>
          </p:nvPr>
        </p:nvSpPr>
        <p:spPr>
          <a:xfrm>
            <a:off x="18532409" y="17059122"/>
            <a:ext cx="6263641"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29" name="Google Shape;329;p79"/>
          <p:cNvSpPr txBox="1"/>
          <p:nvPr>
            <p:ph idx="9" type="body"/>
          </p:nvPr>
        </p:nvSpPr>
        <p:spPr>
          <a:xfrm>
            <a:off x="18532409" y="17727056"/>
            <a:ext cx="6263641"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30" name="Google Shape;330;p79"/>
          <p:cNvSpPr/>
          <p:nvPr>
            <p:ph idx="13" type="pic"/>
          </p:nvPr>
        </p:nvSpPr>
        <p:spPr>
          <a:xfrm>
            <a:off x="15152060"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331" name="Google Shape;331;p79"/>
          <p:cNvSpPr/>
          <p:nvPr>
            <p:ph idx="14" type="pic"/>
          </p:nvPr>
        </p:nvSpPr>
        <p:spPr>
          <a:xfrm>
            <a:off x="8394833"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332" name="Google Shape;332;p79"/>
          <p:cNvSpPr/>
          <p:nvPr>
            <p:ph idx="15" type="pic"/>
          </p:nvPr>
        </p:nvSpPr>
        <p:spPr>
          <a:xfrm>
            <a:off x="1637606"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333" name="Google Shape;333;p79"/>
          <p:cNvSpPr/>
          <p:nvPr>
            <p:ph idx="16" type="pic"/>
          </p:nvPr>
        </p:nvSpPr>
        <p:spPr>
          <a:xfrm>
            <a:off x="21909287"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334" name="Google Shape;334;p79"/>
          <p:cNvSpPr/>
          <p:nvPr>
            <p:ph idx="17" type="pic"/>
          </p:nvPr>
        </p:nvSpPr>
        <p:spPr>
          <a:xfrm>
            <a:off x="28666515"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335" name="Google Shape;335;p79"/>
          <p:cNvSpPr/>
          <p:nvPr>
            <p:ph idx="18" type="pic"/>
          </p:nvPr>
        </p:nvSpPr>
        <p:spPr>
          <a:xfrm>
            <a:off x="18527620"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336" name="Google Shape;336;p79"/>
          <p:cNvSpPr txBox="1"/>
          <p:nvPr>
            <p:ph idx="19" type="body"/>
          </p:nvPr>
        </p:nvSpPr>
        <p:spPr>
          <a:xfrm>
            <a:off x="25307424" y="17059122"/>
            <a:ext cx="626364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37" name="Google Shape;337;p79"/>
          <p:cNvSpPr txBox="1"/>
          <p:nvPr>
            <p:ph idx="20" type="body"/>
          </p:nvPr>
        </p:nvSpPr>
        <p:spPr>
          <a:xfrm>
            <a:off x="25307424" y="17727056"/>
            <a:ext cx="626364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38" name="Google Shape;338;p79"/>
          <p:cNvSpPr txBox="1"/>
          <p:nvPr>
            <p:ph idx="21" type="body"/>
          </p:nvPr>
        </p:nvSpPr>
        <p:spPr>
          <a:xfrm>
            <a:off x="15141913" y="9981886"/>
            <a:ext cx="626364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39" name="Google Shape;339;p79"/>
          <p:cNvSpPr txBox="1"/>
          <p:nvPr>
            <p:ph idx="22" type="body"/>
          </p:nvPr>
        </p:nvSpPr>
        <p:spPr>
          <a:xfrm>
            <a:off x="8391957" y="9981886"/>
            <a:ext cx="6263639"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40" name="Google Shape;340;p79"/>
          <p:cNvSpPr txBox="1"/>
          <p:nvPr>
            <p:ph idx="23" type="body"/>
          </p:nvPr>
        </p:nvSpPr>
        <p:spPr>
          <a:xfrm>
            <a:off x="15141913" y="10669493"/>
            <a:ext cx="626364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41" name="Google Shape;341;p79"/>
          <p:cNvSpPr txBox="1"/>
          <p:nvPr>
            <p:ph idx="24" type="body"/>
          </p:nvPr>
        </p:nvSpPr>
        <p:spPr>
          <a:xfrm>
            <a:off x="8391957" y="10669493"/>
            <a:ext cx="6263639"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42" name="Google Shape;342;p79"/>
          <p:cNvSpPr txBox="1"/>
          <p:nvPr>
            <p:ph idx="25" type="body"/>
          </p:nvPr>
        </p:nvSpPr>
        <p:spPr>
          <a:xfrm>
            <a:off x="21900662" y="9981886"/>
            <a:ext cx="626364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43" name="Google Shape;343;p79"/>
          <p:cNvSpPr txBox="1"/>
          <p:nvPr>
            <p:ph idx="26" type="body"/>
          </p:nvPr>
        </p:nvSpPr>
        <p:spPr>
          <a:xfrm>
            <a:off x="21900662" y="10669493"/>
            <a:ext cx="626364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44" name="Google Shape;344;p79"/>
          <p:cNvSpPr txBox="1"/>
          <p:nvPr>
            <p:ph idx="27" type="body"/>
          </p:nvPr>
        </p:nvSpPr>
        <p:spPr>
          <a:xfrm>
            <a:off x="28666515" y="9981886"/>
            <a:ext cx="626390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45" name="Google Shape;345;p79"/>
          <p:cNvSpPr txBox="1"/>
          <p:nvPr>
            <p:ph idx="28" type="body"/>
          </p:nvPr>
        </p:nvSpPr>
        <p:spPr>
          <a:xfrm>
            <a:off x="28666515" y="10669493"/>
            <a:ext cx="626390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46" name="Google Shape;346;p79"/>
          <p:cNvSpPr txBox="1"/>
          <p:nvPr>
            <p:ph idx="29" type="body"/>
          </p:nvPr>
        </p:nvSpPr>
        <p:spPr>
          <a:xfrm>
            <a:off x="1637606" y="9981886"/>
            <a:ext cx="6263639"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47" name="Google Shape;347;p79"/>
          <p:cNvSpPr txBox="1"/>
          <p:nvPr>
            <p:ph idx="30" type="body"/>
          </p:nvPr>
        </p:nvSpPr>
        <p:spPr>
          <a:xfrm>
            <a:off x="1637606" y="10669493"/>
            <a:ext cx="6263639"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48" name="Google Shape;348;p79"/>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Arial"/>
              <a:buNone/>
              <a:defRPr b="1" sz="72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9" name="Google Shape;349;p79"/>
          <p:cNvSpPr txBox="1"/>
          <p:nvPr>
            <p:ph idx="3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1pPr>
            <a:lvl2pPr indent="-228600" lvl="1" marL="9144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2pPr>
            <a:lvl3pPr indent="-228600" lvl="2" marL="13716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3pPr>
            <a:lvl4pPr indent="-228600" lvl="3" marL="18288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4pPr>
            <a:lvl5pPr indent="-228600" lvl="4" marL="22860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up Image">
  <p:cSld name="10-up Image">
    <p:spTree>
      <p:nvGrpSpPr>
        <p:cNvPr id="350" name="Shape 350"/>
        <p:cNvGrpSpPr/>
        <p:nvPr/>
      </p:nvGrpSpPr>
      <p:grpSpPr>
        <a:xfrm>
          <a:off x="0" y="0"/>
          <a:ext cx="0" cy="0"/>
          <a:chOff x="0" y="0"/>
          <a:chExt cx="0" cy="0"/>
        </a:xfrm>
      </p:grpSpPr>
      <p:sp>
        <p:nvSpPr>
          <p:cNvPr id="351" name="Google Shape;351;p80"/>
          <p:cNvSpPr txBox="1"/>
          <p:nvPr>
            <p:ph idx="1" type="body"/>
          </p:nvPr>
        </p:nvSpPr>
        <p:spPr>
          <a:xfrm>
            <a:off x="8382295" y="17059122"/>
            <a:ext cx="626148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52" name="Google Shape;352;p80"/>
          <p:cNvSpPr txBox="1"/>
          <p:nvPr>
            <p:ph idx="2" type="body"/>
          </p:nvPr>
        </p:nvSpPr>
        <p:spPr>
          <a:xfrm>
            <a:off x="1637605" y="17059122"/>
            <a:ext cx="625484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53" name="Google Shape;353;p80"/>
          <p:cNvSpPr txBox="1"/>
          <p:nvPr>
            <p:ph idx="3" type="body"/>
          </p:nvPr>
        </p:nvSpPr>
        <p:spPr>
          <a:xfrm>
            <a:off x="8382295" y="17727056"/>
            <a:ext cx="626148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54" name="Google Shape;354;p80"/>
          <p:cNvSpPr txBox="1"/>
          <p:nvPr>
            <p:ph idx="4" type="body"/>
          </p:nvPr>
        </p:nvSpPr>
        <p:spPr>
          <a:xfrm>
            <a:off x="1637605" y="17727056"/>
            <a:ext cx="625484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55" name="Google Shape;355;p80"/>
          <p:cNvSpPr/>
          <p:nvPr>
            <p:ph idx="5" type="pic"/>
          </p:nvPr>
        </p:nvSpPr>
        <p:spPr>
          <a:xfrm>
            <a:off x="1637605"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356" name="Google Shape;356;p80"/>
          <p:cNvSpPr/>
          <p:nvPr>
            <p:ph idx="6" type="pic"/>
          </p:nvPr>
        </p:nvSpPr>
        <p:spPr>
          <a:xfrm>
            <a:off x="8396143"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357" name="Google Shape;357;p80"/>
          <p:cNvSpPr/>
          <p:nvPr>
            <p:ph idx="7" type="pic"/>
          </p:nvPr>
        </p:nvSpPr>
        <p:spPr>
          <a:xfrm>
            <a:off x="21902586"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358" name="Google Shape;358;p80"/>
          <p:cNvSpPr txBox="1"/>
          <p:nvPr>
            <p:ph idx="8" type="body"/>
          </p:nvPr>
        </p:nvSpPr>
        <p:spPr>
          <a:xfrm>
            <a:off x="15132594" y="17059122"/>
            <a:ext cx="6263641"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59" name="Google Shape;359;p80"/>
          <p:cNvSpPr txBox="1"/>
          <p:nvPr>
            <p:ph idx="9" type="body"/>
          </p:nvPr>
        </p:nvSpPr>
        <p:spPr>
          <a:xfrm>
            <a:off x="15132594" y="17727056"/>
            <a:ext cx="6263641"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60" name="Google Shape;360;p80"/>
          <p:cNvSpPr/>
          <p:nvPr>
            <p:ph idx="13" type="pic"/>
          </p:nvPr>
        </p:nvSpPr>
        <p:spPr>
          <a:xfrm>
            <a:off x="15152060"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361" name="Google Shape;361;p80"/>
          <p:cNvSpPr/>
          <p:nvPr>
            <p:ph idx="14" type="pic"/>
          </p:nvPr>
        </p:nvSpPr>
        <p:spPr>
          <a:xfrm>
            <a:off x="8394833"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362" name="Google Shape;362;p80"/>
          <p:cNvSpPr/>
          <p:nvPr>
            <p:ph idx="15" type="pic"/>
          </p:nvPr>
        </p:nvSpPr>
        <p:spPr>
          <a:xfrm>
            <a:off x="1637606"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363" name="Google Shape;363;p80"/>
          <p:cNvSpPr/>
          <p:nvPr>
            <p:ph idx="16" type="pic"/>
          </p:nvPr>
        </p:nvSpPr>
        <p:spPr>
          <a:xfrm>
            <a:off x="21909287"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364" name="Google Shape;364;p80"/>
          <p:cNvSpPr/>
          <p:nvPr>
            <p:ph idx="17" type="pic"/>
          </p:nvPr>
        </p:nvSpPr>
        <p:spPr>
          <a:xfrm>
            <a:off x="28666515"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365" name="Google Shape;365;p80"/>
          <p:cNvSpPr/>
          <p:nvPr>
            <p:ph idx="18" type="pic"/>
          </p:nvPr>
        </p:nvSpPr>
        <p:spPr>
          <a:xfrm>
            <a:off x="15144048"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366" name="Google Shape;366;p80"/>
          <p:cNvSpPr txBox="1"/>
          <p:nvPr>
            <p:ph idx="19" type="body"/>
          </p:nvPr>
        </p:nvSpPr>
        <p:spPr>
          <a:xfrm>
            <a:off x="21907609" y="17059122"/>
            <a:ext cx="626364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67" name="Google Shape;367;p80"/>
          <p:cNvSpPr txBox="1"/>
          <p:nvPr>
            <p:ph idx="20" type="body"/>
          </p:nvPr>
        </p:nvSpPr>
        <p:spPr>
          <a:xfrm>
            <a:off x="21907609" y="17727056"/>
            <a:ext cx="626364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68" name="Google Shape;368;p80"/>
          <p:cNvSpPr txBox="1"/>
          <p:nvPr>
            <p:ph idx="21" type="body"/>
          </p:nvPr>
        </p:nvSpPr>
        <p:spPr>
          <a:xfrm>
            <a:off x="15141913" y="9981886"/>
            <a:ext cx="626364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69" name="Google Shape;369;p80"/>
          <p:cNvSpPr txBox="1"/>
          <p:nvPr>
            <p:ph idx="22" type="body"/>
          </p:nvPr>
        </p:nvSpPr>
        <p:spPr>
          <a:xfrm>
            <a:off x="8391957" y="9981886"/>
            <a:ext cx="6263639"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70" name="Google Shape;370;p80"/>
          <p:cNvSpPr txBox="1"/>
          <p:nvPr>
            <p:ph idx="23" type="body"/>
          </p:nvPr>
        </p:nvSpPr>
        <p:spPr>
          <a:xfrm>
            <a:off x="15141913" y="10669493"/>
            <a:ext cx="626364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71" name="Google Shape;371;p80"/>
          <p:cNvSpPr txBox="1"/>
          <p:nvPr>
            <p:ph idx="24" type="body"/>
          </p:nvPr>
        </p:nvSpPr>
        <p:spPr>
          <a:xfrm>
            <a:off x="8391957" y="10669493"/>
            <a:ext cx="6263639"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72" name="Google Shape;372;p80"/>
          <p:cNvSpPr txBox="1"/>
          <p:nvPr>
            <p:ph idx="25" type="body"/>
          </p:nvPr>
        </p:nvSpPr>
        <p:spPr>
          <a:xfrm>
            <a:off x="21900662" y="9981886"/>
            <a:ext cx="626364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73" name="Google Shape;373;p80"/>
          <p:cNvSpPr txBox="1"/>
          <p:nvPr>
            <p:ph idx="26" type="body"/>
          </p:nvPr>
        </p:nvSpPr>
        <p:spPr>
          <a:xfrm>
            <a:off x="21900662" y="10669493"/>
            <a:ext cx="626364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74" name="Google Shape;374;p80"/>
          <p:cNvSpPr txBox="1"/>
          <p:nvPr>
            <p:ph idx="27" type="body"/>
          </p:nvPr>
        </p:nvSpPr>
        <p:spPr>
          <a:xfrm>
            <a:off x="28666515" y="9981886"/>
            <a:ext cx="626390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75" name="Google Shape;375;p80"/>
          <p:cNvSpPr txBox="1"/>
          <p:nvPr>
            <p:ph idx="28" type="body"/>
          </p:nvPr>
        </p:nvSpPr>
        <p:spPr>
          <a:xfrm>
            <a:off x="28666515" y="10669493"/>
            <a:ext cx="626390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76" name="Google Shape;376;p80"/>
          <p:cNvSpPr/>
          <p:nvPr>
            <p:ph idx="29" type="pic"/>
          </p:nvPr>
        </p:nvSpPr>
        <p:spPr>
          <a:xfrm>
            <a:off x="28661124"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377" name="Google Shape;377;p80"/>
          <p:cNvSpPr txBox="1"/>
          <p:nvPr>
            <p:ph idx="30" type="body"/>
          </p:nvPr>
        </p:nvSpPr>
        <p:spPr>
          <a:xfrm>
            <a:off x="28644881" y="17103569"/>
            <a:ext cx="626390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78" name="Google Shape;378;p80"/>
          <p:cNvSpPr txBox="1"/>
          <p:nvPr>
            <p:ph idx="31" type="body"/>
          </p:nvPr>
        </p:nvSpPr>
        <p:spPr>
          <a:xfrm>
            <a:off x="28644881" y="17791176"/>
            <a:ext cx="626390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79" name="Google Shape;379;p80"/>
          <p:cNvSpPr txBox="1"/>
          <p:nvPr>
            <p:ph idx="32" type="body"/>
          </p:nvPr>
        </p:nvSpPr>
        <p:spPr>
          <a:xfrm>
            <a:off x="1637606" y="9981886"/>
            <a:ext cx="6263639"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80" name="Google Shape;380;p80"/>
          <p:cNvSpPr txBox="1"/>
          <p:nvPr>
            <p:ph idx="33" type="body"/>
          </p:nvPr>
        </p:nvSpPr>
        <p:spPr>
          <a:xfrm>
            <a:off x="1637606" y="10669493"/>
            <a:ext cx="6263639"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81" name="Google Shape;381;p80"/>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Arial"/>
              <a:buNone/>
              <a:defRPr b="1" sz="72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2" name="Google Shape;382;p80"/>
          <p:cNvSpPr txBox="1"/>
          <p:nvPr>
            <p:ph idx="34"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1pPr>
            <a:lvl2pPr indent="-228600" lvl="1" marL="9144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2pPr>
            <a:lvl3pPr indent="-228600" lvl="2" marL="13716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3pPr>
            <a:lvl4pPr indent="-228600" lvl="3" marL="18288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4pPr>
            <a:lvl5pPr indent="-228600" lvl="4" marL="22860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e Case Layout">
  <p:cSld name="Use Case Layout">
    <p:spTree>
      <p:nvGrpSpPr>
        <p:cNvPr id="383" name="Shape 383"/>
        <p:cNvGrpSpPr/>
        <p:nvPr/>
      </p:nvGrpSpPr>
      <p:grpSpPr>
        <a:xfrm>
          <a:off x="0" y="0"/>
          <a:ext cx="0" cy="0"/>
          <a:chOff x="0" y="0"/>
          <a:chExt cx="0" cy="0"/>
        </a:xfrm>
      </p:grpSpPr>
      <p:pic>
        <p:nvPicPr>
          <p:cNvPr id="384" name="Google Shape;384;p81"/>
          <p:cNvPicPr preferRelativeResize="0"/>
          <p:nvPr/>
        </p:nvPicPr>
        <p:blipFill rotWithShape="1">
          <a:blip r:embed="rId2">
            <a:alphaModFix/>
          </a:blip>
          <a:srcRect b="0" l="0" r="0" t="0"/>
          <a:stretch/>
        </p:blipFill>
        <p:spPr>
          <a:xfrm>
            <a:off x="0" y="0"/>
            <a:ext cx="36576000" cy="20574000"/>
          </a:xfrm>
          <a:prstGeom prst="rect">
            <a:avLst/>
          </a:prstGeom>
          <a:noFill/>
          <a:ln>
            <a:noFill/>
          </a:ln>
        </p:spPr>
      </p:pic>
      <p:sp>
        <p:nvSpPr>
          <p:cNvPr id="385" name="Google Shape;385;p81"/>
          <p:cNvSpPr/>
          <p:nvPr>
            <p:ph idx="2" type="pic"/>
          </p:nvPr>
        </p:nvSpPr>
        <p:spPr>
          <a:xfrm>
            <a:off x="0" y="0"/>
            <a:ext cx="36576000" cy="20574000"/>
          </a:xfrm>
          <a:prstGeom prst="rect">
            <a:avLst/>
          </a:prstGeom>
          <a:solidFill>
            <a:srgbClr val="F2F2F2"/>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p:cSld name="Transition">
    <p:spTree>
      <p:nvGrpSpPr>
        <p:cNvPr id="28" name="Shape 28"/>
        <p:cNvGrpSpPr/>
        <p:nvPr/>
      </p:nvGrpSpPr>
      <p:grpSpPr>
        <a:xfrm>
          <a:off x="0" y="0"/>
          <a:ext cx="0" cy="0"/>
          <a:chOff x="0" y="0"/>
          <a:chExt cx="0" cy="0"/>
        </a:xfrm>
      </p:grpSpPr>
      <p:pic>
        <p:nvPicPr>
          <p:cNvPr descr="A close-up of green and white&#10;&#10;Description automatically generated" id="29" name="Google Shape;29;p46"/>
          <p:cNvPicPr preferRelativeResize="0"/>
          <p:nvPr/>
        </p:nvPicPr>
        <p:blipFill rotWithShape="1">
          <a:blip r:embed="rId2">
            <a:alphaModFix/>
          </a:blip>
          <a:srcRect b="0" l="0" r="0" t="0"/>
          <a:stretch/>
        </p:blipFill>
        <p:spPr>
          <a:xfrm>
            <a:off x="0" y="0"/>
            <a:ext cx="36576000" cy="20574000"/>
          </a:xfrm>
          <a:prstGeom prst="rect">
            <a:avLst/>
          </a:prstGeom>
          <a:noFill/>
          <a:ln>
            <a:noFill/>
          </a:ln>
        </p:spPr>
      </p:pic>
      <p:sp>
        <p:nvSpPr>
          <p:cNvPr id="30" name="Google Shape;30;p46"/>
          <p:cNvSpPr txBox="1"/>
          <p:nvPr>
            <p:ph idx="1" type="body"/>
          </p:nvPr>
        </p:nvSpPr>
        <p:spPr>
          <a:xfrm>
            <a:off x="1473866" y="1865236"/>
            <a:ext cx="18476688" cy="59436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0"/>
              </a:spcBef>
              <a:spcAft>
                <a:spcPts val="0"/>
              </a:spcAft>
              <a:buClr>
                <a:schemeClr val="lt1"/>
              </a:buClr>
              <a:buSzPts val="9000"/>
              <a:buFont typeface="Arial"/>
              <a:buNone/>
              <a:defRPr b="1" i="0" sz="9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8000"/>
              <a:buFont typeface="Arial"/>
              <a:buNone/>
              <a:defRPr b="1" i="0" sz="8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8000"/>
              <a:buFont typeface="Arial"/>
              <a:buNone/>
              <a:defRPr b="1" i="0" sz="8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8000"/>
              <a:buFont typeface="Arial"/>
              <a:buNone/>
              <a:defRPr b="1" i="0" sz="8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8000"/>
              <a:buFont typeface="Arial"/>
              <a:buNone/>
              <a:defRPr b="1" i="0" sz="8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1" name="Google Shape;31;p46"/>
          <p:cNvSpPr/>
          <p:nvPr/>
        </p:nvSpPr>
        <p:spPr>
          <a:xfrm>
            <a:off x="-1" y="0"/>
            <a:ext cx="566928" cy="74980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0" i="0" sz="40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mo - Image Layout">
  <p:cSld name="1_Demo - Image Layout">
    <p:spTree>
      <p:nvGrpSpPr>
        <p:cNvPr id="386" name="Shape 386"/>
        <p:cNvGrpSpPr/>
        <p:nvPr/>
      </p:nvGrpSpPr>
      <p:grpSpPr>
        <a:xfrm>
          <a:off x="0" y="0"/>
          <a:ext cx="0" cy="0"/>
          <a:chOff x="0" y="0"/>
          <a:chExt cx="0" cy="0"/>
        </a:xfrm>
      </p:grpSpPr>
      <p:pic>
        <p:nvPicPr>
          <p:cNvPr id="387" name="Google Shape;387;p82"/>
          <p:cNvPicPr preferRelativeResize="0"/>
          <p:nvPr/>
        </p:nvPicPr>
        <p:blipFill rotWithShape="1">
          <a:blip r:embed="rId2">
            <a:alphaModFix/>
          </a:blip>
          <a:srcRect b="0" l="0" r="0" t="0"/>
          <a:stretch/>
        </p:blipFill>
        <p:spPr>
          <a:xfrm>
            <a:off x="0" y="0"/>
            <a:ext cx="36576000" cy="20574000"/>
          </a:xfrm>
          <a:prstGeom prst="rect">
            <a:avLst/>
          </a:prstGeom>
          <a:noFill/>
          <a:ln>
            <a:noFill/>
          </a:ln>
        </p:spPr>
      </p:pic>
      <p:sp>
        <p:nvSpPr>
          <p:cNvPr id="388" name="Google Shape;388;p82"/>
          <p:cNvSpPr/>
          <p:nvPr>
            <p:ph idx="2" type="pic"/>
          </p:nvPr>
        </p:nvSpPr>
        <p:spPr>
          <a:xfrm>
            <a:off x="0" y="0"/>
            <a:ext cx="36576000" cy="20574000"/>
          </a:xfrm>
          <a:prstGeom prst="rect">
            <a:avLst/>
          </a:prstGeom>
          <a:solidFill>
            <a:srgbClr val="F2F2F2"/>
          </a:solid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 Insert Video Layout">
  <p:cSld name="Demo - Insert Video Layout">
    <p:spTree>
      <p:nvGrpSpPr>
        <p:cNvPr id="389" name="Shape 389"/>
        <p:cNvGrpSpPr/>
        <p:nvPr/>
      </p:nvGrpSpPr>
      <p:grpSpPr>
        <a:xfrm>
          <a:off x="0" y="0"/>
          <a:ext cx="0" cy="0"/>
          <a:chOff x="0" y="0"/>
          <a:chExt cx="0" cy="0"/>
        </a:xfrm>
      </p:grpSpPr>
      <p:sp>
        <p:nvSpPr>
          <p:cNvPr id="390" name="Google Shape;390;p83"/>
          <p:cNvSpPr/>
          <p:nvPr/>
        </p:nvSpPr>
        <p:spPr>
          <a:xfrm>
            <a:off x="0" y="0"/>
            <a:ext cx="36576000" cy="20574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Arial"/>
              <a:ea typeface="Arial"/>
              <a:cs typeface="Arial"/>
              <a:sym typeface="Arial"/>
            </a:endParaRPr>
          </a:p>
        </p:txBody>
      </p:sp>
      <p:sp>
        <p:nvSpPr>
          <p:cNvPr id="391" name="Google Shape;391;p83"/>
          <p:cNvSpPr/>
          <p:nvPr>
            <p:ph idx="2" type="media"/>
          </p:nvPr>
        </p:nvSpPr>
        <p:spPr>
          <a:xfrm>
            <a:off x="0" y="0"/>
            <a:ext cx="36576000" cy="20574000"/>
          </a:xfrm>
          <a:prstGeom prst="rect">
            <a:avLst/>
          </a:prstGeom>
          <a:solidFill>
            <a:srgbClr val="F2F2F2"/>
          </a:solidFill>
          <a:ln>
            <a:noFill/>
          </a:ln>
        </p:spPr>
        <p:txBody>
          <a:bodyPr anchorCtr="0" anchor="ctr" bIns="4206225" lIns="91425" spcFirstLastPara="1" rIns="91425" wrap="square" tIns="0">
            <a:noAutofit/>
          </a:bodyPr>
          <a:lstStyle>
            <a:lvl1pPr lvl="0" marR="0" rtl="0" algn="ctr">
              <a:lnSpc>
                <a:spcPct val="90000"/>
              </a:lnSpc>
              <a:spcBef>
                <a:spcPts val="3000"/>
              </a:spcBef>
              <a:spcAft>
                <a:spcPts val="0"/>
              </a:spcAft>
              <a:buClr>
                <a:schemeClr val="lt1"/>
              </a:buClr>
              <a:buSzPts val="8400"/>
              <a:buFont typeface="Arial"/>
              <a:buNone/>
              <a:defRPr b="1" i="0" sz="8400" u="none" cap="none" strike="noStrike">
                <a:solidFill>
                  <a:schemeClr val="lt1"/>
                </a:solidFill>
                <a:latin typeface="Arial"/>
                <a:ea typeface="Arial"/>
                <a:cs typeface="Arial"/>
                <a:sym typeface="Arial"/>
              </a:defRPr>
            </a:lvl1pPr>
            <a:lvl2pPr lvl="1" marR="0" rtl="0" algn="l">
              <a:lnSpc>
                <a:spcPct val="90000"/>
              </a:lnSpc>
              <a:spcBef>
                <a:spcPts val="1500"/>
              </a:spcBef>
              <a:spcAft>
                <a:spcPts val="0"/>
              </a:spcAft>
              <a:buClr>
                <a:schemeClr val="dk1"/>
              </a:buClr>
              <a:buSzPts val="7200"/>
              <a:buFont typeface="Arial"/>
              <a:buChar char="•"/>
              <a:defRPr b="0" i="0" sz="7200" u="none" cap="none" strike="noStrike">
                <a:solidFill>
                  <a:schemeClr val="dk1"/>
                </a:solidFill>
                <a:latin typeface="Arial"/>
                <a:ea typeface="Arial"/>
                <a:cs typeface="Arial"/>
                <a:sym typeface="Arial"/>
              </a:defRPr>
            </a:lvl2pPr>
            <a:lvl3pPr lvl="2" marR="0" rtl="0" algn="l">
              <a:lnSpc>
                <a:spcPct val="90000"/>
              </a:lnSpc>
              <a:spcBef>
                <a:spcPts val="1500"/>
              </a:spcBef>
              <a:spcAft>
                <a:spcPts val="0"/>
              </a:spcAft>
              <a:buClr>
                <a:schemeClr val="dk1"/>
              </a:buClr>
              <a:buSzPts val="6000"/>
              <a:buFont typeface="Arial"/>
              <a:buChar char="•"/>
              <a:defRPr b="0" i="0" sz="6000" u="none" cap="none" strike="noStrike">
                <a:solidFill>
                  <a:schemeClr val="dk1"/>
                </a:solidFill>
                <a:latin typeface="Arial"/>
                <a:ea typeface="Arial"/>
                <a:cs typeface="Arial"/>
                <a:sym typeface="Arial"/>
              </a:defRPr>
            </a:lvl3pPr>
            <a:lvl4pPr lvl="3"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4pPr>
            <a:lvl5pPr lvl="4"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5pPr>
            <a:lvl6pPr lvl="5"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lvl="6"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lvl="7"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lvl="8"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x_Timeline">
  <p:cSld name="Complex_Timeline">
    <p:spTree>
      <p:nvGrpSpPr>
        <p:cNvPr id="392" name="Shape 392"/>
        <p:cNvGrpSpPr/>
        <p:nvPr/>
      </p:nvGrpSpPr>
      <p:grpSpPr>
        <a:xfrm>
          <a:off x="0" y="0"/>
          <a:ext cx="0" cy="0"/>
          <a:chOff x="0" y="0"/>
          <a:chExt cx="0" cy="0"/>
        </a:xfrm>
      </p:grpSpPr>
      <p:pic>
        <p:nvPicPr>
          <p:cNvPr descr="A green and white background&#10;&#10;Description automatically generated" id="393" name="Google Shape;393;p84"/>
          <p:cNvPicPr preferRelativeResize="0"/>
          <p:nvPr/>
        </p:nvPicPr>
        <p:blipFill rotWithShape="1">
          <a:blip r:embed="rId2">
            <a:alphaModFix/>
          </a:blip>
          <a:srcRect b="0" l="0" r="0" t="0"/>
          <a:stretch/>
        </p:blipFill>
        <p:spPr>
          <a:xfrm>
            <a:off x="0" y="0"/>
            <a:ext cx="36576000" cy="20574000"/>
          </a:xfrm>
          <a:prstGeom prst="rect">
            <a:avLst/>
          </a:prstGeom>
          <a:noFill/>
          <a:ln>
            <a:noFill/>
          </a:ln>
        </p:spPr>
      </p:pic>
      <p:sp>
        <p:nvSpPr>
          <p:cNvPr id="394" name="Google Shape;394;p84"/>
          <p:cNvSpPr/>
          <p:nvPr/>
        </p:nvSpPr>
        <p:spPr>
          <a:xfrm>
            <a:off x="0" y="6963916"/>
            <a:ext cx="36576000" cy="13610084"/>
          </a:xfrm>
          <a:prstGeom prst="rect">
            <a:avLst/>
          </a:prstGeom>
          <a:gradFill>
            <a:gsLst>
              <a:gs pos="0">
                <a:schemeClr val="dk1"/>
              </a:gs>
              <a:gs pos="78000">
                <a:srgbClr val="FFFFFF">
                  <a:alpha val="54901"/>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Arial"/>
              <a:ea typeface="Arial"/>
              <a:cs typeface="Arial"/>
              <a:sym typeface="Arial"/>
            </a:endParaRPr>
          </a:p>
        </p:txBody>
      </p:sp>
      <p:sp>
        <p:nvSpPr>
          <p:cNvPr id="395" name="Google Shape;395;p84"/>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Arial"/>
              <a:buNone/>
              <a:defRPr b="1" sz="72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6" name="Google Shape;396;p84"/>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1pPr>
            <a:lvl2pPr indent="-228600" lvl="1" marL="9144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2pPr>
            <a:lvl3pPr indent="-228600" lvl="2" marL="13716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3pPr>
            <a:lvl4pPr indent="-228600" lvl="3" marL="18288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4pPr>
            <a:lvl5pPr indent="-228600" lvl="4" marL="22860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w/ Images Layout">
  <p:cSld name="Timeline w/ Images Layout">
    <p:spTree>
      <p:nvGrpSpPr>
        <p:cNvPr id="397" name="Shape 397"/>
        <p:cNvGrpSpPr/>
        <p:nvPr/>
      </p:nvGrpSpPr>
      <p:grpSpPr>
        <a:xfrm>
          <a:off x="0" y="0"/>
          <a:ext cx="0" cy="0"/>
          <a:chOff x="0" y="0"/>
          <a:chExt cx="0" cy="0"/>
        </a:xfrm>
      </p:grpSpPr>
      <p:pic>
        <p:nvPicPr>
          <p:cNvPr descr="A green and white background&#10;&#10;Description automatically generated" id="398" name="Google Shape;398;p85"/>
          <p:cNvPicPr preferRelativeResize="0"/>
          <p:nvPr/>
        </p:nvPicPr>
        <p:blipFill rotWithShape="1">
          <a:blip r:embed="rId2">
            <a:alphaModFix/>
          </a:blip>
          <a:srcRect b="0" l="0" r="0" t="0"/>
          <a:stretch/>
        </p:blipFill>
        <p:spPr>
          <a:xfrm>
            <a:off x="0" y="0"/>
            <a:ext cx="36576000" cy="20574000"/>
          </a:xfrm>
          <a:prstGeom prst="rect">
            <a:avLst/>
          </a:prstGeom>
          <a:noFill/>
          <a:ln>
            <a:noFill/>
          </a:ln>
        </p:spPr>
      </p:pic>
      <p:sp>
        <p:nvSpPr>
          <p:cNvPr id="399" name="Google Shape;399;p85"/>
          <p:cNvSpPr/>
          <p:nvPr/>
        </p:nvSpPr>
        <p:spPr>
          <a:xfrm>
            <a:off x="0" y="6963916"/>
            <a:ext cx="36576000" cy="13610084"/>
          </a:xfrm>
          <a:prstGeom prst="rect">
            <a:avLst/>
          </a:prstGeom>
          <a:gradFill>
            <a:gsLst>
              <a:gs pos="0">
                <a:schemeClr val="dk1"/>
              </a:gs>
              <a:gs pos="78000">
                <a:srgbClr val="FFFFFF">
                  <a:alpha val="54901"/>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Arial"/>
              <a:ea typeface="Arial"/>
              <a:cs typeface="Arial"/>
              <a:sym typeface="Arial"/>
            </a:endParaRPr>
          </a:p>
        </p:txBody>
      </p:sp>
      <p:sp>
        <p:nvSpPr>
          <p:cNvPr id="400" name="Google Shape;400;p85"/>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Arial"/>
              <a:buNone/>
              <a:defRPr b="1" sz="72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1" name="Google Shape;401;p85"/>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1pPr>
            <a:lvl2pPr indent="-228600" lvl="1" marL="9144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2pPr>
            <a:lvl3pPr indent="-228600" lvl="2" marL="13716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3pPr>
            <a:lvl4pPr indent="-228600" lvl="3" marL="18288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4pPr>
            <a:lvl5pPr indent="-228600" lvl="4" marL="22860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cxnSp>
        <p:nvCxnSpPr>
          <p:cNvPr id="402" name="Google Shape;402;p85"/>
          <p:cNvCxnSpPr/>
          <p:nvPr/>
        </p:nvCxnSpPr>
        <p:spPr>
          <a:xfrm>
            <a:off x="0" y="12517118"/>
            <a:ext cx="36576000" cy="0"/>
          </a:xfrm>
          <a:prstGeom prst="straightConnector1">
            <a:avLst/>
          </a:prstGeom>
          <a:noFill/>
          <a:ln cap="flat" cmpd="sng" w="50800">
            <a:solidFill>
              <a:schemeClr val="dk2"/>
            </a:solidFill>
            <a:prstDash val="solid"/>
            <a:round/>
            <a:headEnd len="sm" w="sm" type="none"/>
            <a:tailEnd len="sm" w="sm" type="none"/>
          </a:ln>
        </p:spPr>
      </p:cxnSp>
      <p:sp>
        <p:nvSpPr>
          <p:cNvPr id="403" name="Google Shape;403;p85"/>
          <p:cNvSpPr/>
          <p:nvPr>
            <p:ph idx="2" type="pic"/>
          </p:nvPr>
        </p:nvSpPr>
        <p:spPr>
          <a:xfrm>
            <a:off x="1104900" y="8828853"/>
            <a:ext cx="6172214" cy="4209393"/>
          </a:xfrm>
          <a:prstGeom prst="rect">
            <a:avLst/>
          </a:prstGeom>
          <a:solidFill>
            <a:schemeClr val="lt2"/>
          </a:solidFill>
          <a:ln cap="flat" cmpd="sng" w="9525">
            <a:solidFill>
              <a:schemeClr val="accent5"/>
            </a:solidFill>
            <a:prstDash val="solid"/>
            <a:round/>
            <a:headEnd len="sm" w="sm" type="none"/>
            <a:tailEnd len="sm" w="sm" type="none"/>
          </a:ln>
        </p:spPr>
      </p:sp>
      <p:sp>
        <p:nvSpPr>
          <p:cNvPr id="404" name="Google Shape;404;p85"/>
          <p:cNvSpPr txBox="1"/>
          <p:nvPr>
            <p:ph idx="3" type="body"/>
          </p:nvPr>
        </p:nvSpPr>
        <p:spPr>
          <a:xfrm>
            <a:off x="1104901" y="7235683"/>
            <a:ext cx="6172213" cy="795528"/>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405" name="Google Shape;405;p85"/>
          <p:cNvSpPr txBox="1"/>
          <p:nvPr>
            <p:ph idx="4" type="body"/>
          </p:nvPr>
        </p:nvSpPr>
        <p:spPr>
          <a:xfrm>
            <a:off x="1104900" y="7947588"/>
            <a:ext cx="6172214" cy="67975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406" name="Google Shape;406;p85"/>
          <p:cNvSpPr txBox="1"/>
          <p:nvPr>
            <p:ph idx="5" type="body"/>
          </p:nvPr>
        </p:nvSpPr>
        <p:spPr>
          <a:xfrm>
            <a:off x="1104901" y="6492954"/>
            <a:ext cx="6172213" cy="795528"/>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407" name="Google Shape;407;p85"/>
          <p:cNvSpPr/>
          <p:nvPr>
            <p:ph idx="6" type="pic"/>
          </p:nvPr>
        </p:nvSpPr>
        <p:spPr>
          <a:xfrm>
            <a:off x="8153396" y="12016056"/>
            <a:ext cx="6172214" cy="4209393"/>
          </a:xfrm>
          <a:prstGeom prst="rect">
            <a:avLst/>
          </a:prstGeom>
          <a:solidFill>
            <a:schemeClr val="lt2"/>
          </a:solidFill>
          <a:ln cap="flat" cmpd="sng" w="9525">
            <a:solidFill>
              <a:schemeClr val="accent5"/>
            </a:solidFill>
            <a:prstDash val="solid"/>
            <a:round/>
            <a:headEnd len="sm" w="sm" type="none"/>
            <a:tailEnd len="sm" w="sm" type="none"/>
          </a:ln>
        </p:spPr>
      </p:sp>
      <p:sp>
        <p:nvSpPr>
          <p:cNvPr id="408" name="Google Shape;408;p85"/>
          <p:cNvSpPr txBox="1"/>
          <p:nvPr>
            <p:ph idx="7" type="body"/>
          </p:nvPr>
        </p:nvSpPr>
        <p:spPr>
          <a:xfrm>
            <a:off x="8153397" y="10422886"/>
            <a:ext cx="6172213" cy="795528"/>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409" name="Google Shape;409;p85"/>
          <p:cNvSpPr txBox="1"/>
          <p:nvPr>
            <p:ph idx="8" type="body"/>
          </p:nvPr>
        </p:nvSpPr>
        <p:spPr>
          <a:xfrm>
            <a:off x="8153396" y="11134791"/>
            <a:ext cx="6172214" cy="67975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410" name="Google Shape;410;p85"/>
          <p:cNvSpPr txBox="1"/>
          <p:nvPr>
            <p:ph idx="9" type="body"/>
          </p:nvPr>
        </p:nvSpPr>
        <p:spPr>
          <a:xfrm>
            <a:off x="8153397" y="9680157"/>
            <a:ext cx="6172213" cy="795528"/>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411" name="Google Shape;411;p85"/>
          <p:cNvSpPr/>
          <p:nvPr>
            <p:ph idx="13" type="pic"/>
          </p:nvPr>
        </p:nvSpPr>
        <p:spPr>
          <a:xfrm>
            <a:off x="15163793" y="8828853"/>
            <a:ext cx="6172214" cy="4209393"/>
          </a:xfrm>
          <a:prstGeom prst="rect">
            <a:avLst/>
          </a:prstGeom>
          <a:solidFill>
            <a:schemeClr val="lt2"/>
          </a:solidFill>
          <a:ln cap="flat" cmpd="sng" w="9525">
            <a:solidFill>
              <a:schemeClr val="accent5"/>
            </a:solidFill>
            <a:prstDash val="solid"/>
            <a:round/>
            <a:headEnd len="sm" w="sm" type="none"/>
            <a:tailEnd len="sm" w="sm" type="none"/>
          </a:ln>
        </p:spPr>
      </p:sp>
      <p:sp>
        <p:nvSpPr>
          <p:cNvPr id="412" name="Google Shape;412;p85"/>
          <p:cNvSpPr txBox="1"/>
          <p:nvPr>
            <p:ph idx="14" type="body"/>
          </p:nvPr>
        </p:nvSpPr>
        <p:spPr>
          <a:xfrm>
            <a:off x="15163794" y="7235683"/>
            <a:ext cx="6172213" cy="795528"/>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413" name="Google Shape;413;p85"/>
          <p:cNvSpPr txBox="1"/>
          <p:nvPr>
            <p:ph idx="15" type="body"/>
          </p:nvPr>
        </p:nvSpPr>
        <p:spPr>
          <a:xfrm>
            <a:off x="15163793" y="7947588"/>
            <a:ext cx="6172214" cy="67975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414" name="Google Shape;414;p85"/>
          <p:cNvSpPr txBox="1"/>
          <p:nvPr>
            <p:ph idx="16" type="body"/>
          </p:nvPr>
        </p:nvSpPr>
        <p:spPr>
          <a:xfrm>
            <a:off x="15163794" y="6492954"/>
            <a:ext cx="6172213" cy="795528"/>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415" name="Google Shape;415;p85"/>
          <p:cNvSpPr/>
          <p:nvPr>
            <p:ph idx="17" type="pic"/>
          </p:nvPr>
        </p:nvSpPr>
        <p:spPr>
          <a:xfrm>
            <a:off x="22212297" y="12016056"/>
            <a:ext cx="6172214" cy="4209393"/>
          </a:xfrm>
          <a:prstGeom prst="rect">
            <a:avLst/>
          </a:prstGeom>
          <a:solidFill>
            <a:schemeClr val="lt2"/>
          </a:solidFill>
          <a:ln cap="flat" cmpd="sng" w="9525">
            <a:solidFill>
              <a:schemeClr val="accent5"/>
            </a:solidFill>
            <a:prstDash val="solid"/>
            <a:round/>
            <a:headEnd len="sm" w="sm" type="none"/>
            <a:tailEnd len="sm" w="sm" type="none"/>
          </a:ln>
        </p:spPr>
      </p:sp>
      <p:sp>
        <p:nvSpPr>
          <p:cNvPr id="416" name="Google Shape;416;p85"/>
          <p:cNvSpPr txBox="1"/>
          <p:nvPr>
            <p:ph idx="18" type="body"/>
          </p:nvPr>
        </p:nvSpPr>
        <p:spPr>
          <a:xfrm>
            <a:off x="22212298" y="10422886"/>
            <a:ext cx="6172213" cy="795528"/>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417" name="Google Shape;417;p85"/>
          <p:cNvSpPr txBox="1"/>
          <p:nvPr>
            <p:ph idx="19" type="body"/>
          </p:nvPr>
        </p:nvSpPr>
        <p:spPr>
          <a:xfrm>
            <a:off x="22212297" y="11134791"/>
            <a:ext cx="6172214" cy="67975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418" name="Google Shape;418;p85"/>
          <p:cNvSpPr txBox="1"/>
          <p:nvPr>
            <p:ph idx="20" type="body"/>
          </p:nvPr>
        </p:nvSpPr>
        <p:spPr>
          <a:xfrm>
            <a:off x="22212298" y="9680157"/>
            <a:ext cx="6172213" cy="795528"/>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419" name="Google Shape;419;p85"/>
          <p:cNvSpPr/>
          <p:nvPr>
            <p:ph idx="21" type="pic"/>
          </p:nvPr>
        </p:nvSpPr>
        <p:spPr>
          <a:xfrm>
            <a:off x="29298902" y="8828853"/>
            <a:ext cx="6172214" cy="4209393"/>
          </a:xfrm>
          <a:prstGeom prst="rect">
            <a:avLst/>
          </a:prstGeom>
          <a:solidFill>
            <a:schemeClr val="lt2"/>
          </a:solidFill>
          <a:ln cap="flat" cmpd="sng" w="9525">
            <a:solidFill>
              <a:schemeClr val="accent5"/>
            </a:solidFill>
            <a:prstDash val="solid"/>
            <a:round/>
            <a:headEnd len="sm" w="sm" type="none"/>
            <a:tailEnd len="sm" w="sm" type="none"/>
          </a:ln>
        </p:spPr>
      </p:sp>
      <p:sp>
        <p:nvSpPr>
          <p:cNvPr id="420" name="Google Shape;420;p85"/>
          <p:cNvSpPr txBox="1"/>
          <p:nvPr>
            <p:ph idx="22" type="body"/>
          </p:nvPr>
        </p:nvSpPr>
        <p:spPr>
          <a:xfrm>
            <a:off x="29298903" y="7235683"/>
            <a:ext cx="6172213" cy="795528"/>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421" name="Google Shape;421;p85"/>
          <p:cNvSpPr txBox="1"/>
          <p:nvPr>
            <p:ph idx="23" type="body"/>
          </p:nvPr>
        </p:nvSpPr>
        <p:spPr>
          <a:xfrm>
            <a:off x="29298902" y="7947588"/>
            <a:ext cx="6172214" cy="67975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422" name="Google Shape;422;p85"/>
          <p:cNvSpPr txBox="1"/>
          <p:nvPr>
            <p:ph idx="24" type="body"/>
          </p:nvPr>
        </p:nvSpPr>
        <p:spPr>
          <a:xfrm>
            <a:off x="29298903" y="6492954"/>
            <a:ext cx="6172213" cy="795528"/>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15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LONG Layout">
  <p:cSld name="Quote - LONG Layout">
    <p:spTree>
      <p:nvGrpSpPr>
        <p:cNvPr id="423" name="Shape 423"/>
        <p:cNvGrpSpPr/>
        <p:nvPr/>
      </p:nvGrpSpPr>
      <p:grpSpPr>
        <a:xfrm>
          <a:off x="0" y="0"/>
          <a:ext cx="0" cy="0"/>
          <a:chOff x="0" y="0"/>
          <a:chExt cx="0" cy="0"/>
        </a:xfrm>
      </p:grpSpPr>
      <p:pic>
        <p:nvPicPr>
          <p:cNvPr descr="A green and white background&#10;&#10;Description automatically generated" id="424" name="Google Shape;424;p86"/>
          <p:cNvPicPr preferRelativeResize="0"/>
          <p:nvPr/>
        </p:nvPicPr>
        <p:blipFill rotWithShape="1">
          <a:blip r:embed="rId2">
            <a:alphaModFix/>
          </a:blip>
          <a:srcRect b="0" l="0" r="0" t="0"/>
          <a:stretch/>
        </p:blipFill>
        <p:spPr>
          <a:xfrm>
            <a:off x="-1" y="0"/>
            <a:ext cx="36576003" cy="20574001"/>
          </a:xfrm>
          <a:prstGeom prst="rect">
            <a:avLst/>
          </a:prstGeom>
          <a:noFill/>
          <a:ln>
            <a:noFill/>
          </a:ln>
        </p:spPr>
      </p:pic>
      <p:sp>
        <p:nvSpPr>
          <p:cNvPr id="425" name="Google Shape;425;p86"/>
          <p:cNvSpPr/>
          <p:nvPr/>
        </p:nvSpPr>
        <p:spPr>
          <a:xfrm>
            <a:off x="0" y="4143768"/>
            <a:ext cx="36576000" cy="2151778"/>
          </a:xfrm>
          <a:prstGeom prst="rect">
            <a:avLst/>
          </a:prstGeom>
          <a:gradFill>
            <a:gsLst>
              <a:gs pos="0">
                <a:srgbClr val="FFFFFF">
                  <a:alpha val="0"/>
                </a:srgbClr>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Arial"/>
              <a:ea typeface="Arial"/>
              <a:cs typeface="Arial"/>
              <a:sym typeface="Arial"/>
            </a:endParaRPr>
          </a:p>
        </p:txBody>
      </p:sp>
      <p:sp>
        <p:nvSpPr>
          <p:cNvPr id="426" name="Google Shape;426;p86"/>
          <p:cNvSpPr/>
          <p:nvPr/>
        </p:nvSpPr>
        <p:spPr>
          <a:xfrm flipH="1" rot="10800000">
            <a:off x="0" y="15269900"/>
            <a:ext cx="36576000" cy="4218249"/>
          </a:xfrm>
          <a:prstGeom prst="rect">
            <a:avLst/>
          </a:prstGeom>
          <a:gradFill>
            <a:gsLst>
              <a:gs pos="0">
                <a:srgbClr val="FFFFFF">
                  <a:alpha val="0"/>
                </a:srgbClr>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Arial"/>
              <a:ea typeface="Arial"/>
              <a:cs typeface="Arial"/>
              <a:sym typeface="Arial"/>
            </a:endParaRPr>
          </a:p>
        </p:txBody>
      </p:sp>
      <p:sp>
        <p:nvSpPr>
          <p:cNvPr id="427" name="Google Shape;427;p86"/>
          <p:cNvSpPr/>
          <p:nvPr/>
        </p:nvSpPr>
        <p:spPr>
          <a:xfrm>
            <a:off x="0" y="1068230"/>
            <a:ext cx="36576000" cy="4218249"/>
          </a:xfrm>
          <a:prstGeom prst="rect">
            <a:avLst/>
          </a:prstGeom>
          <a:gradFill>
            <a:gsLst>
              <a:gs pos="0">
                <a:srgbClr val="FFFFFF">
                  <a:alpha val="0"/>
                </a:srgbClr>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Arial"/>
              <a:ea typeface="Arial"/>
              <a:cs typeface="Arial"/>
              <a:sym typeface="Arial"/>
            </a:endParaRPr>
          </a:p>
        </p:txBody>
      </p:sp>
      <p:sp>
        <p:nvSpPr>
          <p:cNvPr id="428" name="Google Shape;428;p86"/>
          <p:cNvSpPr txBox="1"/>
          <p:nvPr>
            <p:ph idx="1" type="body"/>
          </p:nvPr>
        </p:nvSpPr>
        <p:spPr>
          <a:xfrm>
            <a:off x="6158753" y="13434560"/>
            <a:ext cx="24258494" cy="104392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400"/>
              <a:buFont typeface="Arial"/>
              <a:buNone/>
              <a:defRPr b="0" i="1" sz="4400" u="none" cap="none" strike="noStrike">
                <a:solidFill>
                  <a:schemeClr val="dk2"/>
                </a:solidFill>
                <a:latin typeface="Arial"/>
                <a:ea typeface="Arial"/>
                <a:cs typeface="Arial"/>
                <a:sym typeface="Arial"/>
              </a:defRPr>
            </a:lvl1pPr>
            <a:lvl2pPr indent="-228600" lvl="1" marL="914400" marR="0" rtl="0" algn="l">
              <a:lnSpc>
                <a:spcPct val="90000"/>
              </a:lnSpc>
              <a:spcBef>
                <a:spcPts val="1500"/>
              </a:spcBef>
              <a:spcAft>
                <a:spcPts val="0"/>
              </a:spcAft>
              <a:buClr>
                <a:schemeClr val="dk2"/>
              </a:buClr>
              <a:buSzPts val="7539"/>
              <a:buFont typeface="Arial"/>
              <a:buNone/>
              <a:defRPr b="0" i="0" sz="7539" u="none" cap="none" strike="noStrike">
                <a:solidFill>
                  <a:schemeClr val="dk2"/>
                </a:solidFill>
                <a:latin typeface="Arial"/>
                <a:ea typeface="Arial"/>
                <a:cs typeface="Arial"/>
                <a:sym typeface="Arial"/>
              </a:defRPr>
            </a:lvl2pPr>
            <a:lvl3pPr indent="-228600" lvl="2" marL="1371600" marR="0" rtl="0" algn="l">
              <a:lnSpc>
                <a:spcPct val="90000"/>
              </a:lnSpc>
              <a:spcBef>
                <a:spcPts val="1500"/>
              </a:spcBef>
              <a:spcAft>
                <a:spcPts val="0"/>
              </a:spcAft>
              <a:buClr>
                <a:schemeClr val="dk2"/>
              </a:buClr>
              <a:buSzPts val="7539"/>
              <a:buFont typeface="Arial"/>
              <a:buNone/>
              <a:defRPr b="0" i="0" sz="7539" u="none" cap="none" strike="noStrike">
                <a:solidFill>
                  <a:schemeClr val="dk2"/>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5400"/>
              <a:buFont typeface="Arial"/>
              <a:buNone/>
              <a:defRPr b="0" i="0" sz="5400" u="none" cap="none" strike="noStrike">
                <a:solidFill>
                  <a:schemeClr val="dk1"/>
                </a:solidFill>
                <a:latin typeface="Arial"/>
                <a:ea typeface="Arial"/>
                <a:cs typeface="Arial"/>
                <a:sym typeface="Arial"/>
              </a:defRPr>
            </a:lvl4pPr>
            <a:lvl5pPr indent="-571500" lvl="4" marL="22860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429" name="Google Shape;429;p86"/>
          <p:cNvSpPr txBox="1"/>
          <p:nvPr>
            <p:ph idx="2" type="body"/>
          </p:nvPr>
        </p:nvSpPr>
        <p:spPr>
          <a:xfrm>
            <a:off x="6158754" y="5706208"/>
            <a:ext cx="24258494" cy="7307014"/>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2000"/>
              <a:buFont typeface="Arial"/>
              <a:buNone/>
              <a:defRPr b="0" i="0" sz="12000" u="none" cap="none" strike="noStrike">
                <a:solidFill>
                  <a:schemeClr val="lt1"/>
                </a:solidFill>
                <a:latin typeface="Arial"/>
                <a:ea typeface="Arial"/>
                <a:cs typeface="Arial"/>
                <a:sym typeface="Arial"/>
              </a:defRPr>
            </a:lvl1pPr>
            <a:lvl2pPr indent="-228600" lvl="1" marL="914400" marR="0" rtl="0" algn="l">
              <a:lnSpc>
                <a:spcPct val="90000"/>
              </a:lnSpc>
              <a:spcBef>
                <a:spcPts val="1500"/>
              </a:spcBef>
              <a:spcAft>
                <a:spcPts val="0"/>
              </a:spcAft>
              <a:buClr>
                <a:schemeClr val="dk2"/>
              </a:buClr>
              <a:buSzPts val="7539"/>
              <a:buFont typeface="Arial"/>
              <a:buNone/>
              <a:defRPr b="0" i="0" sz="7539" u="none" cap="none" strike="noStrike">
                <a:solidFill>
                  <a:schemeClr val="dk2"/>
                </a:solidFill>
                <a:latin typeface="Arial"/>
                <a:ea typeface="Arial"/>
                <a:cs typeface="Arial"/>
                <a:sym typeface="Arial"/>
              </a:defRPr>
            </a:lvl2pPr>
            <a:lvl3pPr indent="-228600" lvl="2" marL="1371600" marR="0" rtl="0" algn="l">
              <a:lnSpc>
                <a:spcPct val="90000"/>
              </a:lnSpc>
              <a:spcBef>
                <a:spcPts val="1500"/>
              </a:spcBef>
              <a:spcAft>
                <a:spcPts val="0"/>
              </a:spcAft>
              <a:buClr>
                <a:schemeClr val="dk2"/>
              </a:buClr>
              <a:buSzPts val="7539"/>
              <a:buFont typeface="Arial"/>
              <a:buNone/>
              <a:defRPr b="0" i="0" sz="7539" u="none" cap="none" strike="noStrike">
                <a:solidFill>
                  <a:schemeClr val="dk2"/>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5400"/>
              <a:buFont typeface="Arial"/>
              <a:buNone/>
              <a:defRPr b="0" i="0" sz="5400" u="none" cap="none" strike="noStrike">
                <a:solidFill>
                  <a:schemeClr val="dk1"/>
                </a:solidFill>
                <a:latin typeface="Arial"/>
                <a:ea typeface="Arial"/>
                <a:cs typeface="Arial"/>
                <a:sym typeface="Arial"/>
              </a:defRPr>
            </a:lvl4pPr>
            <a:lvl5pPr indent="-571500" lvl="4" marL="22860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430" name="Google Shape;430;p86"/>
          <p:cNvSpPr txBox="1"/>
          <p:nvPr/>
        </p:nvSpPr>
        <p:spPr>
          <a:xfrm rot="10800000">
            <a:off x="17582278" y="12276665"/>
            <a:ext cx="1468672" cy="450892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700">
                <a:solidFill>
                  <a:schemeClr val="dk2"/>
                </a:solidFill>
                <a:latin typeface="Arial"/>
                <a:ea typeface="Arial"/>
                <a:cs typeface="Arial"/>
                <a:sym typeface="Arial"/>
              </a:rPr>
              <a:t>“</a:t>
            </a:r>
            <a:endParaRPr/>
          </a:p>
        </p:txBody>
      </p:sp>
      <p:cxnSp>
        <p:nvCxnSpPr>
          <p:cNvPr id="431" name="Google Shape;431;p86"/>
          <p:cNvCxnSpPr/>
          <p:nvPr/>
        </p:nvCxnSpPr>
        <p:spPr>
          <a:xfrm>
            <a:off x="6158753" y="15523509"/>
            <a:ext cx="11394911" cy="0"/>
          </a:xfrm>
          <a:prstGeom prst="straightConnector1">
            <a:avLst/>
          </a:prstGeom>
          <a:noFill/>
          <a:ln cap="flat" cmpd="sng" w="31750">
            <a:solidFill>
              <a:srgbClr val="588A00"/>
            </a:solidFill>
            <a:prstDash val="solid"/>
            <a:round/>
            <a:headEnd len="sm" w="sm" type="none"/>
            <a:tailEnd len="sm" w="sm" type="none"/>
          </a:ln>
        </p:spPr>
      </p:cxnSp>
      <p:cxnSp>
        <p:nvCxnSpPr>
          <p:cNvPr id="432" name="Google Shape;432;p86"/>
          <p:cNvCxnSpPr/>
          <p:nvPr/>
        </p:nvCxnSpPr>
        <p:spPr>
          <a:xfrm>
            <a:off x="19022336" y="15523509"/>
            <a:ext cx="11394911" cy="0"/>
          </a:xfrm>
          <a:prstGeom prst="straightConnector1">
            <a:avLst/>
          </a:prstGeom>
          <a:noFill/>
          <a:ln cap="flat" cmpd="sng" w="31750">
            <a:solidFill>
              <a:srgbClr val="588A00"/>
            </a:solidFill>
            <a:prstDash val="solid"/>
            <a:round/>
            <a:headEnd len="sm" w="sm" type="none"/>
            <a:tailEnd len="sm" w="sm" type="none"/>
          </a:ln>
        </p:spPr>
      </p:cxnSp>
      <p:grpSp>
        <p:nvGrpSpPr>
          <p:cNvPr id="433" name="Google Shape;433;p86"/>
          <p:cNvGrpSpPr/>
          <p:nvPr/>
        </p:nvGrpSpPr>
        <p:grpSpPr>
          <a:xfrm>
            <a:off x="6158753" y="3796809"/>
            <a:ext cx="24258494" cy="4508927"/>
            <a:chOff x="6158753" y="6234204"/>
            <a:chExt cx="24258494" cy="4508927"/>
          </a:xfrm>
        </p:grpSpPr>
        <p:sp>
          <p:nvSpPr>
            <p:cNvPr id="434" name="Google Shape;434;p86"/>
            <p:cNvSpPr txBox="1"/>
            <p:nvPr/>
          </p:nvSpPr>
          <p:spPr>
            <a:xfrm>
              <a:off x="17553664" y="6234204"/>
              <a:ext cx="1468672" cy="450892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700">
                  <a:solidFill>
                    <a:schemeClr val="dk2"/>
                  </a:solidFill>
                  <a:latin typeface="Arial"/>
                  <a:ea typeface="Arial"/>
                  <a:cs typeface="Arial"/>
                  <a:sym typeface="Arial"/>
                </a:rPr>
                <a:t>“</a:t>
              </a:r>
              <a:endParaRPr/>
            </a:p>
          </p:txBody>
        </p:sp>
        <p:cxnSp>
          <p:nvCxnSpPr>
            <p:cNvPr id="435" name="Google Shape;435;p86"/>
            <p:cNvCxnSpPr/>
            <p:nvPr/>
          </p:nvCxnSpPr>
          <p:spPr>
            <a:xfrm>
              <a:off x="6158753" y="7454586"/>
              <a:ext cx="11394911" cy="0"/>
            </a:xfrm>
            <a:prstGeom prst="straightConnector1">
              <a:avLst/>
            </a:prstGeom>
            <a:noFill/>
            <a:ln cap="flat" cmpd="sng" w="31750">
              <a:solidFill>
                <a:srgbClr val="588A00"/>
              </a:solidFill>
              <a:prstDash val="solid"/>
              <a:round/>
              <a:headEnd len="sm" w="sm" type="none"/>
              <a:tailEnd len="sm" w="sm" type="none"/>
            </a:ln>
          </p:spPr>
        </p:cxnSp>
        <p:cxnSp>
          <p:nvCxnSpPr>
            <p:cNvPr id="436" name="Google Shape;436;p86"/>
            <p:cNvCxnSpPr/>
            <p:nvPr/>
          </p:nvCxnSpPr>
          <p:spPr>
            <a:xfrm>
              <a:off x="19022336" y="7454586"/>
              <a:ext cx="11394911" cy="0"/>
            </a:xfrm>
            <a:prstGeom prst="straightConnector1">
              <a:avLst/>
            </a:prstGeom>
            <a:noFill/>
            <a:ln cap="flat" cmpd="sng" w="31750">
              <a:solidFill>
                <a:srgbClr val="588A00"/>
              </a:solidFill>
              <a:prstDash val="solid"/>
              <a:round/>
              <a:headEnd len="sm" w="sm" type="none"/>
              <a:tailEnd len="sm" w="sm" type="none"/>
            </a:ln>
          </p:spPr>
        </p:cxn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bargo">
  <p:cSld name="Embargo">
    <p:spTree>
      <p:nvGrpSpPr>
        <p:cNvPr id="437" name="Shape 437"/>
        <p:cNvGrpSpPr/>
        <p:nvPr/>
      </p:nvGrpSpPr>
      <p:grpSpPr>
        <a:xfrm>
          <a:off x="0" y="0"/>
          <a:ext cx="0" cy="0"/>
          <a:chOff x="0" y="0"/>
          <a:chExt cx="0" cy="0"/>
        </a:xfrm>
      </p:grpSpPr>
      <p:sp>
        <p:nvSpPr>
          <p:cNvPr id="438" name="Google Shape;438;p87"/>
          <p:cNvSpPr/>
          <p:nvPr/>
        </p:nvSpPr>
        <p:spPr>
          <a:xfrm>
            <a:off x="0" y="0"/>
            <a:ext cx="36576000" cy="20574000"/>
          </a:xfrm>
          <a:prstGeom prst="rect">
            <a:avLst/>
          </a:prstGeom>
          <a:solidFill>
            <a:srgbClr val="9E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9" name="Google Shape;439;p87"/>
          <p:cNvSpPr txBox="1"/>
          <p:nvPr>
            <p:ph idx="1" type="body"/>
          </p:nvPr>
        </p:nvSpPr>
        <p:spPr>
          <a:xfrm>
            <a:off x="7634260" y="10771999"/>
            <a:ext cx="22733876" cy="54761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228600" lvl="1" marL="914400" marR="0" rtl="0" algn="l">
              <a:lnSpc>
                <a:spcPct val="90000"/>
              </a:lnSpc>
              <a:spcBef>
                <a:spcPts val="1500"/>
              </a:spcBef>
              <a:spcAft>
                <a:spcPts val="0"/>
              </a:spcAft>
              <a:buClr>
                <a:schemeClr val="dk2"/>
              </a:buClr>
              <a:buSzPts val="7539"/>
              <a:buFont typeface="Arial"/>
              <a:buNone/>
              <a:defRPr b="0" i="0" sz="7539" u="none" cap="none" strike="noStrike">
                <a:solidFill>
                  <a:schemeClr val="dk2"/>
                </a:solidFill>
                <a:latin typeface="Arial"/>
                <a:ea typeface="Arial"/>
                <a:cs typeface="Arial"/>
                <a:sym typeface="Arial"/>
              </a:defRPr>
            </a:lvl2pPr>
            <a:lvl3pPr indent="-228600" lvl="2" marL="1371600" marR="0" rtl="0" algn="l">
              <a:lnSpc>
                <a:spcPct val="90000"/>
              </a:lnSpc>
              <a:spcBef>
                <a:spcPts val="1500"/>
              </a:spcBef>
              <a:spcAft>
                <a:spcPts val="0"/>
              </a:spcAft>
              <a:buClr>
                <a:schemeClr val="dk2"/>
              </a:buClr>
              <a:buSzPts val="7539"/>
              <a:buFont typeface="Arial"/>
              <a:buNone/>
              <a:defRPr b="0" i="0" sz="7539" u="none" cap="none" strike="noStrike">
                <a:solidFill>
                  <a:schemeClr val="dk2"/>
                </a:solidFill>
                <a:latin typeface="Arial"/>
                <a:ea typeface="Arial"/>
                <a:cs typeface="Arial"/>
                <a:sym typeface="Arial"/>
              </a:defRPr>
            </a:lvl3pPr>
            <a:lvl4pPr indent="-228600" lvl="3" marL="1828800" marR="0" rtl="0" algn="l">
              <a:lnSpc>
                <a:spcPct val="90000"/>
              </a:lnSpc>
              <a:spcBef>
                <a:spcPts val="1500"/>
              </a:spcBef>
              <a:spcAft>
                <a:spcPts val="0"/>
              </a:spcAft>
              <a:buClr>
                <a:schemeClr val="dk1"/>
              </a:buClr>
              <a:buSzPts val="5400"/>
              <a:buFont typeface="Arial"/>
              <a:buNone/>
              <a:defRPr b="0" i="0" sz="5400" u="none" cap="none" strike="noStrike">
                <a:solidFill>
                  <a:schemeClr val="dk1"/>
                </a:solidFill>
                <a:latin typeface="Arial"/>
                <a:ea typeface="Arial"/>
                <a:cs typeface="Arial"/>
                <a:sym typeface="Arial"/>
              </a:defRPr>
            </a:lvl4pPr>
            <a:lvl5pPr indent="-571500" lvl="4" marL="22860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440" name="Google Shape;440;p87"/>
          <p:cNvSpPr txBox="1"/>
          <p:nvPr>
            <p:ph type="title"/>
          </p:nvPr>
        </p:nvSpPr>
        <p:spPr>
          <a:xfrm>
            <a:off x="7634260" y="9024760"/>
            <a:ext cx="22733877" cy="175426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2000"/>
              <a:buFont typeface="Arial"/>
              <a:buNone/>
              <a:defRPr b="0" sz="12000" cap="none">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A close up of a logo&#10;&#10;Description automatically generated" id="441" name="Google Shape;441;p87"/>
          <p:cNvPicPr preferRelativeResize="0"/>
          <p:nvPr/>
        </p:nvPicPr>
        <p:blipFill rotWithShape="1">
          <a:blip r:embed="rId2">
            <a:alphaModFix/>
          </a:blip>
          <a:srcRect b="0" l="0" r="0" t="0"/>
          <a:stretch/>
        </p:blipFill>
        <p:spPr>
          <a:xfrm>
            <a:off x="7193140" y="6248046"/>
            <a:ext cx="2357259" cy="2357256"/>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442" name="Shape 442"/>
        <p:cNvGrpSpPr/>
        <p:nvPr/>
      </p:nvGrpSpPr>
      <p:grpSpPr>
        <a:xfrm>
          <a:off x="0" y="0"/>
          <a:ext cx="0" cy="0"/>
          <a:chOff x="0" y="0"/>
          <a:chExt cx="0" cy="0"/>
        </a:xfrm>
      </p:grpSpPr>
      <p:pic>
        <p:nvPicPr>
          <p:cNvPr descr="A close up of an object&#10;&#10;Description automatically generated" id="443" name="Google Shape;443;p88"/>
          <p:cNvPicPr preferRelativeResize="0"/>
          <p:nvPr/>
        </p:nvPicPr>
        <p:blipFill rotWithShape="1">
          <a:blip r:embed="rId2">
            <a:alphaModFix/>
          </a:blip>
          <a:srcRect b="0" l="0" r="0" t="0"/>
          <a:stretch/>
        </p:blipFill>
        <p:spPr>
          <a:xfrm>
            <a:off x="0" y="0"/>
            <a:ext cx="36576000" cy="20574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egue">
  <p:cSld name="Transition / Segue">
    <p:spTree>
      <p:nvGrpSpPr>
        <p:cNvPr id="444" name="Shape 444"/>
        <p:cNvGrpSpPr/>
        <p:nvPr/>
      </p:nvGrpSpPr>
      <p:grpSpPr>
        <a:xfrm>
          <a:off x="0" y="0"/>
          <a:ext cx="0" cy="0"/>
          <a:chOff x="0" y="0"/>
          <a:chExt cx="0" cy="0"/>
        </a:xfrm>
      </p:grpSpPr>
      <p:pic>
        <p:nvPicPr>
          <p:cNvPr id="445" name="Google Shape;445;p89"/>
          <p:cNvPicPr preferRelativeResize="0"/>
          <p:nvPr/>
        </p:nvPicPr>
        <p:blipFill rotWithShape="1">
          <a:blip r:embed="rId2">
            <a:alphaModFix/>
          </a:blip>
          <a:srcRect b="0" l="0" r="0" t="0"/>
          <a:stretch/>
        </p:blipFill>
        <p:spPr>
          <a:xfrm>
            <a:off x="0" y="0"/>
            <a:ext cx="36576000" cy="20574000"/>
          </a:xfrm>
          <a:prstGeom prst="rect">
            <a:avLst/>
          </a:prstGeom>
          <a:noFill/>
          <a:ln>
            <a:noFill/>
          </a:ln>
        </p:spPr>
      </p:pic>
      <p:sp>
        <p:nvSpPr>
          <p:cNvPr id="446" name="Google Shape;446;p89"/>
          <p:cNvSpPr txBox="1"/>
          <p:nvPr>
            <p:ph type="title"/>
          </p:nvPr>
        </p:nvSpPr>
        <p:spPr>
          <a:xfrm>
            <a:off x="16581120" y="14081762"/>
            <a:ext cx="17922240" cy="4579797"/>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11333"/>
              <a:buFont typeface="Arial"/>
              <a:buNone/>
              <a:defRPr sz="11333">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Closing Slide">
    <p:spTree>
      <p:nvGrpSpPr>
        <p:cNvPr id="453" name="Shape 453"/>
        <p:cNvGrpSpPr/>
        <p:nvPr/>
      </p:nvGrpSpPr>
      <p:grpSpPr>
        <a:xfrm>
          <a:off x="0" y="0"/>
          <a:ext cx="0" cy="0"/>
          <a:chOff x="0" y="0"/>
          <a:chExt cx="0" cy="0"/>
        </a:xfrm>
      </p:grpSpPr>
      <p:pic>
        <p:nvPicPr>
          <p:cNvPr descr="A close up of a spider&#10;&#10;Description automatically generated" id="454" name="Google Shape;454;p91"/>
          <p:cNvPicPr preferRelativeResize="0"/>
          <p:nvPr/>
        </p:nvPicPr>
        <p:blipFill rotWithShape="1">
          <a:blip r:embed="rId2">
            <a:alphaModFix/>
          </a:blip>
          <a:srcRect b="0" l="0" r="0" t="0"/>
          <a:stretch/>
        </p:blipFill>
        <p:spPr>
          <a:xfrm>
            <a:off x="0" y="0"/>
            <a:ext cx="36576000" cy="20574000"/>
          </a:xfrm>
          <a:prstGeom prst="rect">
            <a:avLst/>
          </a:prstGeom>
          <a:noFill/>
          <a:ln>
            <a:noFill/>
          </a:ln>
        </p:spPr>
      </p:pic>
      <p:pic>
        <p:nvPicPr>
          <p:cNvPr descr="A picture containing text&#10;&#10;Description automatically generated" id="455" name="Google Shape;455;p91"/>
          <p:cNvPicPr preferRelativeResize="0"/>
          <p:nvPr/>
        </p:nvPicPr>
        <p:blipFill rotWithShape="1">
          <a:blip r:embed="rId3">
            <a:alphaModFix/>
          </a:blip>
          <a:srcRect b="0" l="0" r="0" t="0"/>
          <a:stretch/>
        </p:blipFill>
        <p:spPr>
          <a:xfrm>
            <a:off x="24531752" y="14722667"/>
            <a:ext cx="5338650" cy="4328760"/>
          </a:xfrm>
          <a:prstGeom prst="rect">
            <a:avLst/>
          </a:prstGeom>
          <a:noFill/>
          <a:ln>
            <a:noFill/>
          </a:ln>
        </p:spPr>
      </p:pic>
      <p:pic>
        <p:nvPicPr>
          <p:cNvPr id="456" name="Google Shape;456;p91"/>
          <p:cNvPicPr preferRelativeResize="0"/>
          <p:nvPr/>
        </p:nvPicPr>
        <p:blipFill rotWithShape="1">
          <a:blip r:embed="rId4">
            <a:alphaModFix/>
          </a:blip>
          <a:srcRect b="0" l="40401" r="-3502" t="0"/>
          <a:stretch/>
        </p:blipFill>
        <p:spPr>
          <a:xfrm>
            <a:off x="29106757" y="15046167"/>
            <a:ext cx="6705600" cy="3681760"/>
          </a:xfrm>
          <a:prstGeom prst="rect">
            <a:avLst/>
          </a:prstGeom>
          <a:noFill/>
          <a:ln>
            <a:noFill/>
          </a:ln>
        </p:spPr>
      </p:pic>
      <p:pic>
        <p:nvPicPr>
          <p:cNvPr id="457" name="Google Shape;457;p91"/>
          <p:cNvPicPr preferRelativeResize="0"/>
          <p:nvPr/>
        </p:nvPicPr>
        <p:blipFill rotWithShape="1">
          <a:blip r:embed="rId5">
            <a:alphaModFix/>
          </a:blip>
          <a:srcRect b="-228" l="-21752" r="0" t="0"/>
          <a:stretch/>
        </p:blipFill>
        <p:spPr>
          <a:xfrm flipH="1" rot="10800000">
            <a:off x="0" y="765665"/>
            <a:ext cx="36576000" cy="19808337"/>
          </a:xfrm>
          <a:prstGeom prst="rect">
            <a:avLst/>
          </a:prstGeom>
          <a:noFill/>
          <a:ln>
            <a:noFill/>
          </a:ln>
        </p:spPr>
      </p:pic>
      <p:sp>
        <p:nvSpPr>
          <p:cNvPr id="458" name="Google Shape;458;p91"/>
          <p:cNvSpPr/>
          <p:nvPr/>
        </p:nvSpPr>
        <p:spPr>
          <a:xfrm>
            <a:off x="0" y="0"/>
            <a:ext cx="36576000" cy="20574000"/>
          </a:xfrm>
          <a:prstGeom prst="rect">
            <a:avLst/>
          </a:prstGeom>
          <a:gradFill>
            <a:gsLst>
              <a:gs pos="0">
                <a:schemeClr val="lt1"/>
              </a:gs>
              <a:gs pos="34000">
                <a:schemeClr val="lt1"/>
              </a:gs>
              <a:gs pos="100000">
                <a:srgbClr val="FFFFFF">
                  <a:alpha val="34901"/>
                </a:srgbClr>
              </a:gs>
            </a:gsLst>
            <a:lin ang="3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000">
              <a:solidFill>
                <a:schemeClr val="lt1"/>
              </a:solidFill>
              <a:latin typeface="Trebuchet MS"/>
              <a:ea typeface="Trebuchet MS"/>
              <a:cs typeface="Trebuchet MS"/>
              <a:sym typeface="Trebuchet MS"/>
            </a:endParaRPr>
          </a:p>
        </p:txBody>
      </p:sp>
      <p:pic>
        <p:nvPicPr>
          <p:cNvPr id="459" name="Google Shape;459;p91"/>
          <p:cNvPicPr preferRelativeResize="0"/>
          <p:nvPr/>
        </p:nvPicPr>
        <p:blipFill rotWithShape="1">
          <a:blip r:embed="rId6">
            <a:alphaModFix/>
          </a:blip>
          <a:srcRect b="0" l="0" r="0" t="0"/>
          <a:stretch/>
        </p:blipFill>
        <p:spPr>
          <a:xfrm>
            <a:off x="1944457" y="13008057"/>
            <a:ext cx="10776193" cy="3775813"/>
          </a:xfrm>
          <a:prstGeom prst="rect">
            <a:avLst/>
          </a:prstGeom>
          <a:noFill/>
          <a:ln>
            <a:noFill/>
          </a:ln>
        </p:spPr>
      </p:pic>
      <p:sp>
        <p:nvSpPr>
          <p:cNvPr id="460" name="Google Shape;460;p91"/>
          <p:cNvSpPr txBox="1"/>
          <p:nvPr/>
        </p:nvSpPr>
        <p:spPr>
          <a:xfrm>
            <a:off x="1605470" y="17810990"/>
            <a:ext cx="7940764" cy="1015727"/>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sz="6667">
                <a:solidFill>
                  <a:schemeClr val="lt2"/>
                </a:solidFill>
                <a:latin typeface="Trebuchet MS"/>
                <a:ea typeface="Trebuchet MS"/>
                <a:cs typeface="Trebuchet MS"/>
                <a:sym typeface="Trebuchet MS"/>
              </a:rPr>
              <a:t>www.nvidia.com/dli</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461" name="Shape 461"/>
        <p:cNvGrpSpPr/>
        <p:nvPr/>
      </p:nvGrpSpPr>
      <p:grpSpPr>
        <a:xfrm>
          <a:off x="0" y="0"/>
          <a:ext cx="0" cy="0"/>
          <a:chOff x="0" y="0"/>
          <a:chExt cx="0" cy="0"/>
        </a:xfrm>
      </p:grpSpPr>
      <p:sp>
        <p:nvSpPr>
          <p:cNvPr id="462" name="Google Shape;462;p92"/>
          <p:cNvSpPr txBox="1"/>
          <p:nvPr>
            <p:ph type="title"/>
          </p:nvPr>
        </p:nvSpPr>
        <p:spPr>
          <a:xfrm>
            <a:off x="1661160" y="1737362"/>
            <a:ext cx="33253680" cy="196977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9333">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92"/>
          <p:cNvSpPr txBox="1"/>
          <p:nvPr>
            <p:ph idx="1" type="body"/>
          </p:nvPr>
        </p:nvSpPr>
        <p:spPr>
          <a:xfrm>
            <a:off x="1722500" y="7010118"/>
            <a:ext cx="33162240" cy="1239641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3000"/>
              </a:spcBef>
              <a:spcAft>
                <a:spcPts val="0"/>
              </a:spcAft>
              <a:buClr>
                <a:schemeClr val="dk1"/>
              </a:buClr>
              <a:buSzPts val="4667"/>
              <a:buFont typeface="Trebuchet MS"/>
              <a:buNone/>
              <a:defRPr sz="4667">
                <a:solidFill>
                  <a:schemeClr val="accent4"/>
                </a:solidFill>
              </a:defRPr>
            </a:lvl1pPr>
            <a:lvl2pPr indent="-228600" lvl="1" marL="914400" algn="l">
              <a:lnSpc>
                <a:spcPct val="90000"/>
              </a:lnSpc>
              <a:spcBef>
                <a:spcPts val="3000"/>
              </a:spcBef>
              <a:spcAft>
                <a:spcPts val="0"/>
              </a:spcAft>
              <a:buClr>
                <a:schemeClr val="dk1"/>
              </a:buClr>
              <a:buSzPts val="4000"/>
              <a:buFont typeface="Trebuchet MS"/>
              <a:buNone/>
              <a:defRPr sz="4000">
                <a:solidFill>
                  <a:schemeClr val="accent4"/>
                </a:solidFill>
              </a:defRPr>
            </a:lvl2pPr>
            <a:lvl3pPr indent="-228600" lvl="2" marL="1371600" algn="l">
              <a:lnSpc>
                <a:spcPct val="90000"/>
              </a:lnSpc>
              <a:spcBef>
                <a:spcPts val="3000"/>
              </a:spcBef>
              <a:spcAft>
                <a:spcPts val="0"/>
              </a:spcAft>
              <a:buClr>
                <a:schemeClr val="dk1"/>
              </a:buClr>
              <a:buSzPts val="3667"/>
              <a:buFont typeface="Trebuchet MS"/>
              <a:buNone/>
              <a:defRPr sz="3666">
                <a:solidFill>
                  <a:schemeClr val="accent4"/>
                </a:solidFill>
              </a:defRPr>
            </a:lvl3pPr>
            <a:lvl4pPr indent="-609600" lvl="3" marL="1828800" algn="l">
              <a:spcBef>
                <a:spcPts val="3000"/>
              </a:spcBef>
              <a:spcAft>
                <a:spcPts val="0"/>
              </a:spcAft>
              <a:buClr>
                <a:schemeClr val="dk1"/>
              </a:buClr>
              <a:buSzPts val="6000"/>
              <a:buFont typeface="Noto Sans Symbols"/>
              <a:buChar char="▪"/>
              <a:defRPr sz="6000">
                <a:solidFill>
                  <a:schemeClr val="lt1"/>
                </a:solidFill>
              </a:defRPr>
            </a:lvl4pPr>
            <a:lvl5pPr indent="-651954" lvl="4" marL="2286000" algn="l">
              <a:spcBef>
                <a:spcPts val="1333"/>
              </a:spcBef>
              <a:spcAft>
                <a:spcPts val="0"/>
              </a:spcAft>
              <a:buClr>
                <a:schemeClr val="dk1"/>
              </a:buClr>
              <a:buSzPts val="6667"/>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64" name="Google Shape;464;p92"/>
          <p:cNvSpPr txBox="1"/>
          <p:nvPr>
            <p:ph idx="2" type="body"/>
          </p:nvPr>
        </p:nvSpPr>
        <p:spPr>
          <a:xfrm>
            <a:off x="1661160" y="3627122"/>
            <a:ext cx="33253680" cy="17515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3000"/>
              </a:spcBef>
              <a:spcAft>
                <a:spcPts val="0"/>
              </a:spcAft>
              <a:buSzPts val="6000"/>
              <a:buFont typeface="Trebuchet MS"/>
              <a:buNone/>
              <a:defRPr b="0" sz="6000">
                <a:solidFill>
                  <a:schemeClr val="lt2"/>
                </a:solidFill>
                <a:latin typeface="Trebuchet MS"/>
                <a:ea typeface="Trebuchet MS"/>
                <a:cs typeface="Trebuchet MS"/>
                <a:sym typeface="Trebuchet MS"/>
              </a:defRPr>
            </a:lvl1pPr>
            <a:lvl2pPr indent="-228600" lvl="1" marL="914400" algn="ctr">
              <a:lnSpc>
                <a:spcPct val="90000"/>
              </a:lnSpc>
              <a:spcBef>
                <a:spcPts val="3000"/>
              </a:spcBef>
              <a:spcAft>
                <a:spcPts val="0"/>
              </a:spcAft>
              <a:buSzPts val="9333"/>
              <a:buFont typeface="Trebuchet MS"/>
              <a:buNone/>
              <a:defRPr sz="9333">
                <a:solidFill>
                  <a:schemeClr val="lt2"/>
                </a:solidFill>
                <a:latin typeface="Trebuchet MS"/>
                <a:ea typeface="Trebuchet MS"/>
                <a:cs typeface="Trebuchet MS"/>
                <a:sym typeface="Trebuchet MS"/>
              </a:defRPr>
            </a:lvl2pPr>
            <a:lvl3pPr indent="-228600" lvl="2" marL="1371600" algn="ctr">
              <a:lnSpc>
                <a:spcPct val="90000"/>
              </a:lnSpc>
              <a:spcBef>
                <a:spcPts val="3000"/>
              </a:spcBef>
              <a:spcAft>
                <a:spcPts val="0"/>
              </a:spcAft>
              <a:buSzPts val="9333"/>
              <a:buFont typeface="Trebuchet MS"/>
              <a:buNone/>
              <a:defRPr sz="9333">
                <a:solidFill>
                  <a:schemeClr val="lt2"/>
                </a:solidFill>
                <a:latin typeface="Trebuchet MS"/>
                <a:ea typeface="Trebuchet MS"/>
                <a:cs typeface="Trebuchet MS"/>
                <a:sym typeface="Trebuchet MS"/>
              </a:defRPr>
            </a:lvl3pPr>
            <a:lvl4pPr indent="-228600" lvl="3" marL="1828800" algn="ctr">
              <a:spcBef>
                <a:spcPts val="3000"/>
              </a:spcBef>
              <a:spcAft>
                <a:spcPts val="0"/>
              </a:spcAft>
              <a:buClr>
                <a:schemeClr val="lt2"/>
              </a:buClr>
              <a:buSzPts val="9333"/>
              <a:buFont typeface="Trebuchet MS"/>
              <a:buNone/>
              <a:defRPr sz="9333">
                <a:solidFill>
                  <a:schemeClr val="lt2"/>
                </a:solidFill>
                <a:latin typeface="Trebuchet MS"/>
                <a:ea typeface="Trebuchet MS"/>
                <a:cs typeface="Trebuchet MS"/>
                <a:sym typeface="Trebuchet MS"/>
              </a:defRPr>
            </a:lvl4pPr>
            <a:lvl5pPr indent="-228600" lvl="4" marL="2286000" algn="ctr">
              <a:spcBef>
                <a:spcPts val="1867"/>
              </a:spcBef>
              <a:spcAft>
                <a:spcPts val="0"/>
              </a:spcAft>
              <a:buClr>
                <a:schemeClr val="lt2"/>
              </a:buClr>
              <a:buSzPts val="9333"/>
              <a:buFont typeface="Trebuchet MS"/>
              <a:buNone/>
              <a:defRPr sz="9333">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Bullets">
  <p:cSld name="Title, Subtitle, Bullets">
    <p:spTree>
      <p:nvGrpSpPr>
        <p:cNvPr id="32" name="Shape 32"/>
        <p:cNvGrpSpPr/>
        <p:nvPr/>
      </p:nvGrpSpPr>
      <p:grpSpPr>
        <a:xfrm>
          <a:off x="0" y="0"/>
          <a:ext cx="0" cy="0"/>
          <a:chOff x="0" y="0"/>
          <a:chExt cx="0" cy="0"/>
        </a:xfrm>
      </p:grpSpPr>
      <p:sp>
        <p:nvSpPr>
          <p:cNvPr id="33" name="Google Shape;33;p47"/>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Arial"/>
              <a:buNone/>
              <a:defRPr b="1" sz="72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47"/>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1pPr>
            <a:lvl2pPr indent="-228600" lvl="1" marL="9144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2pPr>
            <a:lvl3pPr indent="-228600" lvl="2" marL="13716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3pPr>
            <a:lvl4pPr indent="-228600" lvl="3" marL="18288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4pPr>
            <a:lvl5pPr indent="-228600" lvl="4" marL="22860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35" name="Google Shape;35;p47"/>
          <p:cNvSpPr txBox="1"/>
          <p:nvPr>
            <p:ph idx="2" type="body"/>
          </p:nvPr>
        </p:nvSpPr>
        <p:spPr>
          <a:xfrm>
            <a:off x="2514600" y="4846320"/>
            <a:ext cx="31546800"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Arial"/>
              <a:buChar char="•"/>
              <a:defRPr b="0" i="0" sz="4400" u="none" cap="none" strike="noStrike">
                <a:solidFill>
                  <a:schemeClr val="lt1"/>
                </a:solidFill>
                <a:latin typeface="Arial"/>
                <a:ea typeface="Arial"/>
                <a:cs typeface="Arial"/>
                <a:sym typeface="Arial"/>
              </a:defRPr>
            </a:lvl1pPr>
            <a:lvl2pPr indent="-482600" lvl="1" marL="914400" marR="0" rtl="0" algn="l">
              <a:lnSpc>
                <a:spcPct val="90000"/>
              </a:lnSpc>
              <a:spcBef>
                <a:spcPts val="1500"/>
              </a:spcBef>
              <a:spcAft>
                <a:spcPts val="0"/>
              </a:spcAft>
              <a:buClr>
                <a:schemeClr val="dk2"/>
              </a:buClr>
              <a:buSzPts val="4000"/>
              <a:buFont typeface="Arial"/>
              <a:buChar char="•"/>
              <a:defRPr b="0" i="0" sz="4000" u="none" cap="none" strike="noStrike">
                <a:solidFill>
                  <a:schemeClr val="lt1"/>
                </a:solidFill>
                <a:latin typeface="Arial"/>
                <a:ea typeface="Arial"/>
                <a:cs typeface="Arial"/>
                <a:sym typeface="Arial"/>
              </a:defRPr>
            </a:lvl2pPr>
            <a:lvl3pPr indent="-457200" lvl="2" marL="1371600" marR="0" rtl="0" algn="l">
              <a:lnSpc>
                <a:spcPct val="90000"/>
              </a:lnSpc>
              <a:spcBef>
                <a:spcPts val="1500"/>
              </a:spcBef>
              <a:spcAft>
                <a:spcPts val="0"/>
              </a:spcAft>
              <a:buClr>
                <a:schemeClr val="dk2"/>
              </a:buClr>
              <a:buSzPts val="3600"/>
              <a:buFont typeface="Arial"/>
              <a:buChar char="•"/>
              <a:defRPr b="0" i="0" sz="3600" u="none" cap="none" strike="noStrike">
                <a:solidFill>
                  <a:schemeClr val="lt1"/>
                </a:solidFill>
                <a:latin typeface="Arial"/>
                <a:ea typeface="Arial"/>
                <a:cs typeface="Arial"/>
                <a:sym typeface="Arial"/>
              </a:defRPr>
            </a:lvl3pPr>
            <a:lvl4pPr indent="-431800" lvl="3" marL="1828800" marR="0" rtl="0" algn="l">
              <a:lnSpc>
                <a:spcPct val="90000"/>
              </a:lnSpc>
              <a:spcBef>
                <a:spcPts val="1500"/>
              </a:spcBef>
              <a:spcAft>
                <a:spcPts val="0"/>
              </a:spcAft>
              <a:buClr>
                <a:schemeClr val="dk2"/>
              </a:buClr>
              <a:buSzPts val="3200"/>
              <a:buFont typeface="Arial"/>
              <a:buChar char="•"/>
              <a:defRPr b="0" i="0" sz="3200" u="none" cap="none" strike="noStrike">
                <a:solidFill>
                  <a:schemeClr val="lt1"/>
                </a:solidFill>
                <a:latin typeface="Arial"/>
                <a:ea typeface="Arial"/>
                <a:cs typeface="Arial"/>
                <a:sym typeface="Arial"/>
              </a:defRPr>
            </a:lvl4pPr>
            <a:lvl5pPr indent="-406400" lvl="4" marL="2286000" marR="0" rtl="0" algn="l">
              <a:lnSpc>
                <a:spcPct val="90000"/>
              </a:lnSpc>
              <a:spcBef>
                <a:spcPts val="1500"/>
              </a:spcBef>
              <a:spcAft>
                <a:spcPts val="0"/>
              </a:spcAft>
              <a:buClr>
                <a:schemeClr val="dk2"/>
              </a:buClr>
              <a:buSzPts val="2800"/>
              <a:buFont typeface="Arial"/>
              <a:buChar char="•"/>
              <a:defRPr b="0" i="0" sz="2800" u="none" cap="none" strike="noStrike">
                <a:solidFill>
                  <a:schemeClr val="lt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_ICON_Title, Subtitle, and Content">
  <p:cSld name="BULLET_ICON_Title, Subtitle, and Content">
    <p:spTree>
      <p:nvGrpSpPr>
        <p:cNvPr id="465" name="Shape 465"/>
        <p:cNvGrpSpPr/>
        <p:nvPr/>
      </p:nvGrpSpPr>
      <p:grpSpPr>
        <a:xfrm>
          <a:off x="0" y="0"/>
          <a:ext cx="0" cy="0"/>
          <a:chOff x="0" y="0"/>
          <a:chExt cx="0" cy="0"/>
        </a:xfrm>
      </p:grpSpPr>
      <p:sp>
        <p:nvSpPr>
          <p:cNvPr id="466" name="Google Shape;466;p93"/>
          <p:cNvSpPr txBox="1"/>
          <p:nvPr>
            <p:ph type="title"/>
          </p:nvPr>
        </p:nvSpPr>
        <p:spPr>
          <a:xfrm>
            <a:off x="1661160" y="1737362"/>
            <a:ext cx="33253680" cy="196977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9333">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 name="Google Shape;467;p93"/>
          <p:cNvSpPr txBox="1"/>
          <p:nvPr>
            <p:ph idx="1" type="body"/>
          </p:nvPr>
        </p:nvSpPr>
        <p:spPr>
          <a:xfrm>
            <a:off x="1722500" y="7010118"/>
            <a:ext cx="33162240" cy="12396417"/>
          </a:xfrm>
          <a:prstGeom prst="rect">
            <a:avLst/>
          </a:prstGeom>
          <a:noFill/>
          <a:ln>
            <a:noFill/>
          </a:ln>
        </p:spPr>
        <p:txBody>
          <a:bodyPr anchorCtr="0" anchor="t" bIns="45700" lIns="91425" spcFirstLastPara="1" rIns="91425" wrap="square" tIns="45700">
            <a:noAutofit/>
          </a:bodyPr>
          <a:lstStyle>
            <a:lvl1pPr indent="-450865" lvl="0" marL="457200" algn="l">
              <a:lnSpc>
                <a:spcPct val="90000"/>
              </a:lnSpc>
              <a:spcBef>
                <a:spcPts val="3000"/>
              </a:spcBef>
              <a:spcAft>
                <a:spcPts val="0"/>
              </a:spcAft>
              <a:buClr>
                <a:schemeClr val="dk1"/>
              </a:buClr>
              <a:buSzPts val="3500"/>
              <a:buFont typeface="Trebuchet MS"/>
              <a:buChar char="•"/>
              <a:defRPr sz="4667">
                <a:solidFill>
                  <a:schemeClr val="accent4"/>
                </a:solidFill>
              </a:defRPr>
            </a:lvl1pPr>
            <a:lvl2pPr indent="-419100" lvl="1" marL="914400" algn="l">
              <a:lnSpc>
                <a:spcPct val="90000"/>
              </a:lnSpc>
              <a:spcBef>
                <a:spcPts val="3000"/>
              </a:spcBef>
              <a:spcAft>
                <a:spcPts val="0"/>
              </a:spcAft>
              <a:buClr>
                <a:schemeClr val="dk1"/>
              </a:buClr>
              <a:buSzPts val="3000"/>
              <a:buFont typeface="Trebuchet MS"/>
              <a:buChar char="•"/>
              <a:defRPr sz="4000">
                <a:solidFill>
                  <a:schemeClr val="accent4"/>
                </a:solidFill>
              </a:defRPr>
            </a:lvl2pPr>
            <a:lvl3pPr indent="-403240" lvl="2" marL="1371600" algn="l">
              <a:lnSpc>
                <a:spcPct val="90000"/>
              </a:lnSpc>
              <a:spcBef>
                <a:spcPts val="3000"/>
              </a:spcBef>
              <a:spcAft>
                <a:spcPts val="0"/>
              </a:spcAft>
              <a:buClr>
                <a:schemeClr val="dk1"/>
              </a:buClr>
              <a:buSzPts val="2750"/>
              <a:buFont typeface="Trebuchet MS"/>
              <a:buChar char="•"/>
              <a:defRPr sz="3666">
                <a:solidFill>
                  <a:schemeClr val="accent4"/>
                </a:solidFill>
              </a:defRPr>
            </a:lvl3pPr>
            <a:lvl4pPr indent="-387334" lvl="3" marL="1828800" algn="l">
              <a:spcBef>
                <a:spcPts val="3000"/>
              </a:spcBef>
              <a:spcAft>
                <a:spcPts val="0"/>
              </a:spcAft>
              <a:buClr>
                <a:schemeClr val="dk1"/>
              </a:buClr>
              <a:buSzPts val="2500"/>
              <a:buFont typeface="Trebuchet MS"/>
              <a:buChar char="•"/>
              <a:defRPr sz="3333">
                <a:solidFill>
                  <a:schemeClr val="accent4"/>
                </a:solidFill>
                <a:latin typeface="Trebuchet MS"/>
                <a:ea typeface="Trebuchet MS"/>
                <a:cs typeface="Trebuchet MS"/>
                <a:sym typeface="Trebuchet MS"/>
              </a:defRPr>
            </a:lvl4pPr>
            <a:lvl5pPr indent="-651954" lvl="4" marL="2286000" algn="l">
              <a:spcBef>
                <a:spcPts val="1333"/>
              </a:spcBef>
              <a:spcAft>
                <a:spcPts val="0"/>
              </a:spcAft>
              <a:buClr>
                <a:schemeClr val="dk1"/>
              </a:buClr>
              <a:buSzPts val="6667"/>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68" name="Google Shape;468;p93"/>
          <p:cNvSpPr txBox="1"/>
          <p:nvPr>
            <p:ph idx="2" type="body"/>
          </p:nvPr>
        </p:nvSpPr>
        <p:spPr>
          <a:xfrm>
            <a:off x="1661160" y="3627122"/>
            <a:ext cx="33253680" cy="17515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3000"/>
              </a:spcBef>
              <a:spcAft>
                <a:spcPts val="0"/>
              </a:spcAft>
              <a:buSzPts val="6000"/>
              <a:buFont typeface="Trebuchet MS"/>
              <a:buNone/>
              <a:defRPr b="0" sz="6000">
                <a:solidFill>
                  <a:schemeClr val="lt2"/>
                </a:solidFill>
                <a:latin typeface="Trebuchet MS"/>
                <a:ea typeface="Trebuchet MS"/>
                <a:cs typeface="Trebuchet MS"/>
                <a:sym typeface="Trebuchet MS"/>
              </a:defRPr>
            </a:lvl1pPr>
            <a:lvl2pPr indent="-228600" lvl="1" marL="914400" algn="ctr">
              <a:lnSpc>
                <a:spcPct val="90000"/>
              </a:lnSpc>
              <a:spcBef>
                <a:spcPts val="3000"/>
              </a:spcBef>
              <a:spcAft>
                <a:spcPts val="0"/>
              </a:spcAft>
              <a:buSzPts val="9333"/>
              <a:buFont typeface="Trebuchet MS"/>
              <a:buNone/>
              <a:defRPr sz="9333">
                <a:solidFill>
                  <a:schemeClr val="lt2"/>
                </a:solidFill>
                <a:latin typeface="Trebuchet MS"/>
                <a:ea typeface="Trebuchet MS"/>
                <a:cs typeface="Trebuchet MS"/>
                <a:sym typeface="Trebuchet MS"/>
              </a:defRPr>
            </a:lvl2pPr>
            <a:lvl3pPr indent="-228600" lvl="2" marL="1371600" algn="ctr">
              <a:lnSpc>
                <a:spcPct val="90000"/>
              </a:lnSpc>
              <a:spcBef>
                <a:spcPts val="3000"/>
              </a:spcBef>
              <a:spcAft>
                <a:spcPts val="0"/>
              </a:spcAft>
              <a:buSzPts val="9333"/>
              <a:buFont typeface="Trebuchet MS"/>
              <a:buNone/>
              <a:defRPr sz="9333">
                <a:solidFill>
                  <a:schemeClr val="lt2"/>
                </a:solidFill>
                <a:latin typeface="Trebuchet MS"/>
                <a:ea typeface="Trebuchet MS"/>
                <a:cs typeface="Trebuchet MS"/>
                <a:sym typeface="Trebuchet MS"/>
              </a:defRPr>
            </a:lvl3pPr>
            <a:lvl4pPr indent="-228600" lvl="3" marL="1828800" algn="ctr">
              <a:spcBef>
                <a:spcPts val="3000"/>
              </a:spcBef>
              <a:spcAft>
                <a:spcPts val="0"/>
              </a:spcAft>
              <a:buClr>
                <a:schemeClr val="lt2"/>
              </a:buClr>
              <a:buSzPts val="9333"/>
              <a:buFont typeface="Trebuchet MS"/>
              <a:buNone/>
              <a:defRPr sz="9333">
                <a:solidFill>
                  <a:schemeClr val="lt2"/>
                </a:solidFill>
                <a:latin typeface="Trebuchet MS"/>
                <a:ea typeface="Trebuchet MS"/>
                <a:cs typeface="Trebuchet MS"/>
                <a:sym typeface="Trebuchet MS"/>
              </a:defRPr>
            </a:lvl4pPr>
            <a:lvl5pPr indent="-228600" lvl="4" marL="2286000" algn="ctr">
              <a:spcBef>
                <a:spcPts val="1867"/>
              </a:spcBef>
              <a:spcAft>
                <a:spcPts val="0"/>
              </a:spcAft>
              <a:buClr>
                <a:schemeClr val="lt2"/>
              </a:buClr>
              <a:buSzPts val="9333"/>
              <a:buFont typeface="Trebuchet MS"/>
              <a:buNone/>
              <a:defRPr sz="9333">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IDENTIAL">
  <p:cSld name="CONFIDENTIAL">
    <p:spTree>
      <p:nvGrpSpPr>
        <p:cNvPr id="469" name="Shape 469"/>
        <p:cNvGrpSpPr/>
        <p:nvPr/>
      </p:nvGrpSpPr>
      <p:grpSpPr>
        <a:xfrm>
          <a:off x="0" y="0"/>
          <a:ext cx="0" cy="0"/>
          <a:chOff x="0" y="0"/>
          <a:chExt cx="0" cy="0"/>
        </a:xfrm>
      </p:grpSpPr>
      <p:sp>
        <p:nvSpPr>
          <p:cNvPr id="470" name="Google Shape;470;p94"/>
          <p:cNvSpPr txBox="1"/>
          <p:nvPr>
            <p:ph type="title"/>
          </p:nvPr>
        </p:nvSpPr>
        <p:spPr>
          <a:xfrm>
            <a:off x="1661160" y="1737362"/>
            <a:ext cx="33253680" cy="196977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9333">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1" name="Google Shape;471;p94"/>
          <p:cNvSpPr txBox="1"/>
          <p:nvPr>
            <p:ph idx="1" type="body"/>
          </p:nvPr>
        </p:nvSpPr>
        <p:spPr>
          <a:xfrm>
            <a:off x="1722500" y="7010118"/>
            <a:ext cx="33162240" cy="1239641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3000"/>
              </a:spcBef>
              <a:spcAft>
                <a:spcPts val="0"/>
              </a:spcAft>
              <a:buClr>
                <a:schemeClr val="dk1"/>
              </a:buClr>
              <a:buSzPts val="4667"/>
              <a:buFont typeface="Trebuchet MS"/>
              <a:buNone/>
              <a:defRPr sz="4667">
                <a:solidFill>
                  <a:schemeClr val="accent4"/>
                </a:solidFill>
              </a:defRPr>
            </a:lvl1pPr>
            <a:lvl2pPr indent="-228600" lvl="1" marL="914400" algn="l">
              <a:lnSpc>
                <a:spcPct val="90000"/>
              </a:lnSpc>
              <a:spcBef>
                <a:spcPts val="3000"/>
              </a:spcBef>
              <a:spcAft>
                <a:spcPts val="0"/>
              </a:spcAft>
              <a:buClr>
                <a:schemeClr val="dk1"/>
              </a:buClr>
              <a:buSzPts val="4000"/>
              <a:buFont typeface="Trebuchet MS"/>
              <a:buNone/>
              <a:defRPr sz="4000">
                <a:solidFill>
                  <a:schemeClr val="accent4"/>
                </a:solidFill>
              </a:defRPr>
            </a:lvl2pPr>
            <a:lvl3pPr indent="-228600" lvl="2" marL="1371600" algn="l">
              <a:lnSpc>
                <a:spcPct val="90000"/>
              </a:lnSpc>
              <a:spcBef>
                <a:spcPts val="3000"/>
              </a:spcBef>
              <a:spcAft>
                <a:spcPts val="0"/>
              </a:spcAft>
              <a:buClr>
                <a:schemeClr val="dk1"/>
              </a:buClr>
              <a:buSzPts val="3667"/>
              <a:buFont typeface="Trebuchet MS"/>
              <a:buNone/>
              <a:defRPr sz="3666">
                <a:solidFill>
                  <a:schemeClr val="accent4"/>
                </a:solidFill>
              </a:defRPr>
            </a:lvl3pPr>
            <a:lvl4pPr indent="-609600" lvl="3" marL="1828800" algn="l">
              <a:spcBef>
                <a:spcPts val="3000"/>
              </a:spcBef>
              <a:spcAft>
                <a:spcPts val="0"/>
              </a:spcAft>
              <a:buClr>
                <a:schemeClr val="dk1"/>
              </a:buClr>
              <a:buSzPts val="6000"/>
              <a:buFont typeface="Noto Sans Symbols"/>
              <a:buChar char="▪"/>
              <a:defRPr sz="6000">
                <a:solidFill>
                  <a:schemeClr val="lt1"/>
                </a:solidFill>
              </a:defRPr>
            </a:lvl4pPr>
            <a:lvl5pPr indent="-651954" lvl="4" marL="2286000" algn="l">
              <a:spcBef>
                <a:spcPts val="1333"/>
              </a:spcBef>
              <a:spcAft>
                <a:spcPts val="0"/>
              </a:spcAft>
              <a:buClr>
                <a:schemeClr val="dk1"/>
              </a:buClr>
              <a:buSzPts val="6667"/>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72" name="Google Shape;472;p94"/>
          <p:cNvSpPr txBox="1"/>
          <p:nvPr>
            <p:ph idx="2" type="body"/>
          </p:nvPr>
        </p:nvSpPr>
        <p:spPr>
          <a:xfrm>
            <a:off x="1661160" y="3627122"/>
            <a:ext cx="33253680" cy="17515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3000"/>
              </a:spcBef>
              <a:spcAft>
                <a:spcPts val="0"/>
              </a:spcAft>
              <a:buSzPts val="6000"/>
              <a:buFont typeface="Trebuchet MS"/>
              <a:buNone/>
              <a:defRPr b="0" sz="6000">
                <a:solidFill>
                  <a:schemeClr val="lt2"/>
                </a:solidFill>
                <a:latin typeface="Trebuchet MS"/>
                <a:ea typeface="Trebuchet MS"/>
                <a:cs typeface="Trebuchet MS"/>
                <a:sym typeface="Trebuchet MS"/>
              </a:defRPr>
            </a:lvl1pPr>
            <a:lvl2pPr indent="-228600" lvl="1" marL="914400" algn="ctr">
              <a:lnSpc>
                <a:spcPct val="90000"/>
              </a:lnSpc>
              <a:spcBef>
                <a:spcPts val="3000"/>
              </a:spcBef>
              <a:spcAft>
                <a:spcPts val="0"/>
              </a:spcAft>
              <a:buSzPts val="9333"/>
              <a:buFont typeface="Trebuchet MS"/>
              <a:buNone/>
              <a:defRPr sz="9333">
                <a:solidFill>
                  <a:schemeClr val="lt2"/>
                </a:solidFill>
                <a:latin typeface="Trebuchet MS"/>
                <a:ea typeface="Trebuchet MS"/>
                <a:cs typeface="Trebuchet MS"/>
                <a:sym typeface="Trebuchet MS"/>
              </a:defRPr>
            </a:lvl2pPr>
            <a:lvl3pPr indent="-228600" lvl="2" marL="1371600" algn="ctr">
              <a:lnSpc>
                <a:spcPct val="90000"/>
              </a:lnSpc>
              <a:spcBef>
                <a:spcPts val="3000"/>
              </a:spcBef>
              <a:spcAft>
                <a:spcPts val="0"/>
              </a:spcAft>
              <a:buSzPts val="9333"/>
              <a:buFont typeface="Trebuchet MS"/>
              <a:buNone/>
              <a:defRPr sz="9333">
                <a:solidFill>
                  <a:schemeClr val="lt2"/>
                </a:solidFill>
                <a:latin typeface="Trebuchet MS"/>
                <a:ea typeface="Trebuchet MS"/>
                <a:cs typeface="Trebuchet MS"/>
                <a:sym typeface="Trebuchet MS"/>
              </a:defRPr>
            </a:lvl3pPr>
            <a:lvl4pPr indent="-228600" lvl="3" marL="1828800" algn="ctr">
              <a:spcBef>
                <a:spcPts val="3000"/>
              </a:spcBef>
              <a:spcAft>
                <a:spcPts val="0"/>
              </a:spcAft>
              <a:buClr>
                <a:schemeClr val="lt2"/>
              </a:buClr>
              <a:buSzPts val="9333"/>
              <a:buFont typeface="Trebuchet MS"/>
              <a:buNone/>
              <a:defRPr sz="9333">
                <a:solidFill>
                  <a:schemeClr val="lt2"/>
                </a:solidFill>
                <a:latin typeface="Trebuchet MS"/>
                <a:ea typeface="Trebuchet MS"/>
                <a:cs typeface="Trebuchet MS"/>
                <a:sym typeface="Trebuchet MS"/>
              </a:defRPr>
            </a:lvl4pPr>
            <a:lvl5pPr indent="-228600" lvl="4" marL="2286000" algn="ctr">
              <a:spcBef>
                <a:spcPts val="1867"/>
              </a:spcBef>
              <a:spcAft>
                <a:spcPts val="0"/>
              </a:spcAft>
              <a:buClr>
                <a:schemeClr val="lt2"/>
              </a:buClr>
              <a:buSzPts val="9333"/>
              <a:buFont typeface="Trebuchet MS"/>
              <a:buNone/>
              <a:defRPr sz="9333">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73" name="Google Shape;473;p94"/>
          <p:cNvSpPr/>
          <p:nvPr/>
        </p:nvSpPr>
        <p:spPr>
          <a:xfrm>
            <a:off x="560944" y="19252850"/>
            <a:ext cx="9209553" cy="82714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2333"/>
              <a:buFont typeface="Trebuchet MS"/>
              <a:buNone/>
            </a:pPr>
            <a:r>
              <a:rPr b="1" i="0" lang="en-US" sz="2333">
                <a:solidFill>
                  <a:schemeClr val="dk2"/>
                </a:solidFill>
                <a:latin typeface="Trebuchet MS"/>
                <a:ea typeface="Trebuchet MS"/>
                <a:cs typeface="Trebuchet MS"/>
                <a:sym typeface="Trebuchet MS"/>
              </a:rPr>
              <a:t>NVIDIA CONFIDENTIAL. DO NOT DISTRIBUTE.</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Content - NO LOGO &amp; PAGE NUMBER">
  <p:cSld name="Title, Subtitle, Content - NO LOGO &amp; PAGE NUMBER">
    <p:spTree>
      <p:nvGrpSpPr>
        <p:cNvPr id="474" name="Shape 474"/>
        <p:cNvGrpSpPr/>
        <p:nvPr/>
      </p:nvGrpSpPr>
      <p:grpSpPr>
        <a:xfrm>
          <a:off x="0" y="0"/>
          <a:ext cx="0" cy="0"/>
          <a:chOff x="0" y="0"/>
          <a:chExt cx="0" cy="0"/>
        </a:xfrm>
      </p:grpSpPr>
      <p:sp>
        <p:nvSpPr>
          <p:cNvPr id="475" name="Google Shape;475;p95"/>
          <p:cNvSpPr txBox="1"/>
          <p:nvPr>
            <p:ph type="title"/>
          </p:nvPr>
        </p:nvSpPr>
        <p:spPr>
          <a:xfrm>
            <a:off x="1661160" y="1737362"/>
            <a:ext cx="33253680" cy="196977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9333">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6" name="Google Shape;476;p95"/>
          <p:cNvSpPr txBox="1"/>
          <p:nvPr>
            <p:ph idx="1" type="body"/>
          </p:nvPr>
        </p:nvSpPr>
        <p:spPr>
          <a:xfrm>
            <a:off x="1706880" y="7010119"/>
            <a:ext cx="33207960" cy="1182652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3000"/>
              </a:spcBef>
              <a:spcAft>
                <a:spcPts val="0"/>
              </a:spcAft>
              <a:buClr>
                <a:schemeClr val="dk1"/>
              </a:buClr>
              <a:buSzPts val="4667"/>
              <a:buFont typeface="Trebuchet MS"/>
              <a:buNone/>
              <a:defRPr sz="4667">
                <a:solidFill>
                  <a:schemeClr val="accent4"/>
                </a:solidFill>
              </a:defRPr>
            </a:lvl1pPr>
            <a:lvl2pPr indent="-228600" lvl="1" marL="914400" algn="l">
              <a:lnSpc>
                <a:spcPct val="90000"/>
              </a:lnSpc>
              <a:spcBef>
                <a:spcPts val="3000"/>
              </a:spcBef>
              <a:spcAft>
                <a:spcPts val="0"/>
              </a:spcAft>
              <a:buClr>
                <a:schemeClr val="dk1"/>
              </a:buClr>
              <a:buSzPts val="4000"/>
              <a:buFont typeface="Trebuchet MS"/>
              <a:buNone/>
              <a:defRPr sz="4000">
                <a:solidFill>
                  <a:schemeClr val="accent4"/>
                </a:solidFill>
              </a:defRPr>
            </a:lvl2pPr>
            <a:lvl3pPr indent="-228600" lvl="2" marL="1371600" algn="l">
              <a:lnSpc>
                <a:spcPct val="90000"/>
              </a:lnSpc>
              <a:spcBef>
                <a:spcPts val="3000"/>
              </a:spcBef>
              <a:spcAft>
                <a:spcPts val="0"/>
              </a:spcAft>
              <a:buClr>
                <a:schemeClr val="dk1"/>
              </a:buClr>
              <a:buSzPts val="4000"/>
              <a:buFont typeface="Trebuchet MS"/>
              <a:buNone/>
              <a:defRPr sz="4000">
                <a:solidFill>
                  <a:schemeClr val="accent4"/>
                </a:solidFill>
              </a:defRPr>
            </a:lvl3pPr>
            <a:lvl4pPr indent="-609600" lvl="3" marL="1828800" algn="l">
              <a:spcBef>
                <a:spcPts val="3000"/>
              </a:spcBef>
              <a:spcAft>
                <a:spcPts val="0"/>
              </a:spcAft>
              <a:buClr>
                <a:schemeClr val="dk1"/>
              </a:buClr>
              <a:buSzPts val="6000"/>
              <a:buFont typeface="Noto Sans Symbols"/>
              <a:buChar char="▪"/>
              <a:defRPr sz="6000">
                <a:solidFill>
                  <a:schemeClr val="lt1"/>
                </a:solidFill>
              </a:defRPr>
            </a:lvl4pPr>
            <a:lvl5pPr indent="-651954" lvl="4" marL="2286000" algn="l">
              <a:spcBef>
                <a:spcPts val="1333"/>
              </a:spcBef>
              <a:spcAft>
                <a:spcPts val="0"/>
              </a:spcAft>
              <a:buClr>
                <a:schemeClr val="dk1"/>
              </a:buClr>
              <a:buSzPts val="6667"/>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77" name="Google Shape;477;p95"/>
          <p:cNvSpPr txBox="1"/>
          <p:nvPr>
            <p:ph idx="2" type="body"/>
          </p:nvPr>
        </p:nvSpPr>
        <p:spPr>
          <a:xfrm>
            <a:off x="1661160" y="3627122"/>
            <a:ext cx="33253680" cy="175154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3000"/>
              </a:spcBef>
              <a:spcAft>
                <a:spcPts val="0"/>
              </a:spcAft>
              <a:buSzPts val="6000"/>
              <a:buFont typeface="Trebuchet MS"/>
              <a:buNone/>
              <a:defRPr b="0" sz="6000">
                <a:solidFill>
                  <a:schemeClr val="lt2"/>
                </a:solidFill>
                <a:latin typeface="Trebuchet MS"/>
                <a:ea typeface="Trebuchet MS"/>
                <a:cs typeface="Trebuchet MS"/>
                <a:sym typeface="Trebuchet MS"/>
              </a:defRPr>
            </a:lvl1pPr>
            <a:lvl2pPr indent="-228600" lvl="1" marL="914400" algn="ctr">
              <a:lnSpc>
                <a:spcPct val="90000"/>
              </a:lnSpc>
              <a:spcBef>
                <a:spcPts val="3000"/>
              </a:spcBef>
              <a:spcAft>
                <a:spcPts val="0"/>
              </a:spcAft>
              <a:buSzPts val="9333"/>
              <a:buFont typeface="Trebuchet MS"/>
              <a:buNone/>
              <a:defRPr sz="9333">
                <a:solidFill>
                  <a:schemeClr val="lt2"/>
                </a:solidFill>
                <a:latin typeface="Trebuchet MS"/>
                <a:ea typeface="Trebuchet MS"/>
                <a:cs typeface="Trebuchet MS"/>
                <a:sym typeface="Trebuchet MS"/>
              </a:defRPr>
            </a:lvl2pPr>
            <a:lvl3pPr indent="-228600" lvl="2" marL="1371600" algn="ctr">
              <a:lnSpc>
                <a:spcPct val="90000"/>
              </a:lnSpc>
              <a:spcBef>
                <a:spcPts val="3000"/>
              </a:spcBef>
              <a:spcAft>
                <a:spcPts val="0"/>
              </a:spcAft>
              <a:buSzPts val="9333"/>
              <a:buFont typeface="Trebuchet MS"/>
              <a:buNone/>
              <a:defRPr sz="9333">
                <a:solidFill>
                  <a:schemeClr val="lt2"/>
                </a:solidFill>
                <a:latin typeface="Trebuchet MS"/>
                <a:ea typeface="Trebuchet MS"/>
                <a:cs typeface="Trebuchet MS"/>
                <a:sym typeface="Trebuchet MS"/>
              </a:defRPr>
            </a:lvl3pPr>
            <a:lvl4pPr indent="-228600" lvl="3" marL="1828800" algn="ctr">
              <a:spcBef>
                <a:spcPts val="3000"/>
              </a:spcBef>
              <a:spcAft>
                <a:spcPts val="0"/>
              </a:spcAft>
              <a:buClr>
                <a:schemeClr val="lt2"/>
              </a:buClr>
              <a:buSzPts val="9333"/>
              <a:buFont typeface="Trebuchet MS"/>
              <a:buNone/>
              <a:defRPr sz="9333">
                <a:solidFill>
                  <a:schemeClr val="lt2"/>
                </a:solidFill>
                <a:latin typeface="Trebuchet MS"/>
                <a:ea typeface="Trebuchet MS"/>
                <a:cs typeface="Trebuchet MS"/>
                <a:sym typeface="Trebuchet MS"/>
              </a:defRPr>
            </a:lvl4pPr>
            <a:lvl5pPr indent="-228600" lvl="4" marL="2286000" algn="ctr">
              <a:spcBef>
                <a:spcPts val="1867"/>
              </a:spcBef>
              <a:spcAft>
                <a:spcPts val="0"/>
              </a:spcAft>
              <a:buClr>
                <a:schemeClr val="lt2"/>
              </a:buClr>
              <a:buSzPts val="9333"/>
              <a:buFont typeface="Trebuchet MS"/>
              <a:buNone/>
              <a:defRPr sz="9333">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hotograph">
  <p:cSld name="Content with Photograph">
    <p:spTree>
      <p:nvGrpSpPr>
        <p:cNvPr id="478" name="Shape 478"/>
        <p:cNvGrpSpPr/>
        <p:nvPr/>
      </p:nvGrpSpPr>
      <p:grpSpPr>
        <a:xfrm>
          <a:off x="0" y="0"/>
          <a:ext cx="0" cy="0"/>
          <a:chOff x="0" y="0"/>
          <a:chExt cx="0" cy="0"/>
        </a:xfrm>
      </p:grpSpPr>
      <p:sp>
        <p:nvSpPr>
          <p:cNvPr id="479" name="Google Shape;479;p96"/>
          <p:cNvSpPr txBox="1"/>
          <p:nvPr>
            <p:ph type="title"/>
          </p:nvPr>
        </p:nvSpPr>
        <p:spPr>
          <a:xfrm>
            <a:off x="1730774" y="5995302"/>
            <a:ext cx="14014673" cy="206210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9333">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0" name="Google Shape;480;p96"/>
          <p:cNvSpPr txBox="1"/>
          <p:nvPr>
            <p:ph idx="1" type="body"/>
          </p:nvPr>
        </p:nvSpPr>
        <p:spPr>
          <a:xfrm>
            <a:off x="1730772" y="10238598"/>
            <a:ext cx="13976137" cy="839029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667"/>
              </a:spcBef>
              <a:spcAft>
                <a:spcPts val="0"/>
              </a:spcAft>
              <a:buClr>
                <a:schemeClr val="dk1"/>
              </a:buClr>
              <a:buSzPts val="4000"/>
              <a:buFont typeface="Trebuchet MS"/>
              <a:buNone/>
              <a:defRPr sz="4000">
                <a:solidFill>
                  <a:schemeClr val="accent4"/>
                </a:solidFill>
              </a:defRPr>
            </a:lvl1pPr>
            <a:lvl2pPr indent="-228600" lvl="1" marL="914400" algn="l">
              <a:lnSpc>
                <a:spcPct val="90000"/>
              </a:lnSpc>
              <a:spcBef>
                <a:spcPts val="1667"/>
              </a:spcBef>
              <a:spcAft>
                <a:spcPts val="0"/>
              </a:spcAft>
              <a:buClr>
                <a:schemeClr val="dk1"/>
              </a:buClr>
              <a:buSzPts val="3667"/>
              <a:buFont typeface="Trebuchet MS"/>
              <a:buNone/>
              <a:defRPr sz="3666">
                <a:solidFill>
                  <a:schemeClr val="accent4"/>
                </a:solidFill>
              </a:defRPr>
            </a:lvl2pPr>
            <a:lvl3pPr indent="-228600" lvl="2" marL="1371600" algn="l">
              <a:lnSpc>
                <a:spcPct val="90000"/>
              </a:lnSpc>
              <a:spcBef>
                <a:spcPts val="1667"/>
              </a:spcBef>
              <a:spcAft>
                <a:spcPts val="0"/>
              </a:spcAft>
              <a:buClr>
                <a:schemeClr val="dk1"/>
              </a:buClr>
              <a:buSzPts val="3667"/>
              <a:buFont typeface="Trebuchet MS"/>
              <a:buNone/>
              <a:defRPr sz="3666">
                <a:solidFill>
                  <a:schemeClr val="accent4"/>
                </a:solidFill>
              </a:defRPr>
            </a:lvl3pPr>
            <a:lvl4pPr indent="-609600" lvl="3" marL="1828800" algn="l">
              <a:spcBef>
                <a:spcPts val="1667"/>
              </a:spcBef>
              <a:spcAft>
                <a:spcPts val="0"/>
              </a:spcAft>
              <a:buClr>
                <a:schemeClr val="dk1"/>
              </a:buClr>
              <a:buSzPts val="6000"/>
              <a:buFont typeface="Noto Sans Symbols"/>
              <a:buChar char="▪"/>
              <a:defRPr sz="6000">
                <a:solidFill>
                  <a:schemeClr val="lt1"/>
                </a:solidFill>
              </a:defRPr>
            </a:lvl4pPr>
            <a:lvl5pPr indent="-651954" lvl="4" marL="2286000" algn="l">
              <a:spcBef>
                <a:spcPts val="1333"/>
              </a:spcBef>
              <a:spcAft>
                <a:spcPts val="0"/>
              </a:spcAft>
              <a:buClr>
                <a:schemeClr val="dk1"/>
              </a:buClr>
              <a:buSzPts val="6667"/>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81" name="Google Shape;481;p96"/>
          <p:cNvSpPr txBox="1"/>
          <p:nvPr>
            <p:ph idx="2" type="body"/>
          </p:nvPr>
        </p:nvSpPr>
        <p:spPr>
          <a:xfrm>
            <a:off x="1730774" y="7827992"/>
            <a:ext cx="14014673" cy="175154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3000"/>
              </a:spcBef>
              <a:spcAft>
                <a:spcPts val="0"/>
              </a:spcAft>
              <a:buSzPts val="6000"/>
              <a:buFont typeface="Trebuchet MS"/>
              <a:buNone/>
              <a:defRPr b="0" sz="6000">
                <a:solidFill>
                  <a:schemeClr val="lt2"/>
                </a:solidFill>
                <a:latin typeface="Trebuchet MS"/>
                <a:ea typeface="Trebuchet MS"/>
                <a:cs typeface="Trebuchet MS"/>
                <a:sym typeface="Trebuchet MS"/>
              </a:defRPr>
            </a:lvl1pPr>
            <a:lvl2pPr indent="-228600" lvl="1" marL="914400" algn="ctr">
              <a:lnSpc>
                <a:spcPct val="90000"/>
              </a:lnSpc>
              <a:spcBef>
                <a:spcPts val="3000"/>
              </a:spcBef>
              <a:spcAft>
                <a:spcPts val="0"/>
              </a:spcAft>
              <a:buSzPts val="9333"/>
              <a:buFont typeface="Trebuchet MS"/>
              <a:buNone/>
              <a:defRPr sz="9333">
                <a:solidFill>
                  <a:schemeClr val="lt2"/>
                </a:solidFill>
                <a:latin typeface="Trebuchet MS"/>
                <a:ea typeface="Trebuchet MS"/>
                <a:cs typeface="Trebuchet MS"/>
                <a:sym typeface="Trebuchet MS"/>
              </a:defRPr>
            </a:lvl2pPr>
            <a:lvl3pPr indent="-228600" lvl="2" marL="1371600" algn="ctr">
              <a:lnSpc>
                <a:spcPct val="90000"/>
              </a:lnSpc>
              <a:spcBef>
                <a:spcPts val="3000"/>
              </a:spcBef>
              <a:spcAft>
                <a:spcPts val="0"/>
              </a:spcAft>
              <a:buSzPts val="9333"/>
              <a:buFont typeface="Trebuchet MS"/>
              <a:buNone/>
              <a:defRPr sz="9333">
                <a:solidFill>
                  <a:schemeClr val="lt2"/>
                </a:solidFill>
                <a:latin typeface="Trebuchet MS"/>
                <a:ea typeface="Trebuchet MS"/>
                <a:cs typeface="Trebuchet MS"/>
                <a:sym typeface="Trebuchet MS"/>
              </a:defRPr>
            </a:lvl3pPr>
            <a:lvl4pPr indent="-228600" lvl="3" marL="1828800" algn="ctr">
              <a:spcBef>
                <a:spcPts val="3000"/>
              </a:spcBef>
              <a:spcAft>
                <a:spcPts val="0"/>
              </a:spcAft>
              <a:buClr>
                <a:schemeClr val="lt2"/>
              </a:buClr>
              <a:buSzPts val="9333"/>
              <a:buFont typeface="Trebuchet MS"/>
              <a:buNone/>
              <a:defRPr sz="9333">
                <a:solidFill>
                  <a:schemeClr val="lt2"/>
                </a:solidFill>
                <a:latin typeface="Trebuchet MS"/>
                <a:ea typeface="Trebuchet MS"/>
                <a:cs typeface="Trebuchet MS"/>
                <a:sym typeface="Trebuchet MS"/>
              </a:defRPr>
            </a:lvl4pPr>
            <a:lvl5pPr indent="-228600" lvl="4" marL="2286000" algn="ctr">
              <a:spcBef>
                <a:spcPts val="1867"/>
              </a:spcBef>
              <a:spcAft>
                <a:spcPts val="0"/>
              </a:spcAft>
              <a:buClr>
                <a:schemeClr val="lt2"/>
              </a:buClr>
              <a:buSzPts val="9333"/>
              <a:buFont typeface="Trebuchet MS"/>
              <a:buNone/>
              <a:defRPr sz="9333">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82" name="Google Shape;482;p96"/>
          <p:cNvSpPr/>
          <p:nvPr/>
        </p:nvSpPr>
        <p:spPr>
          <a:xfrm>
            <a:off x="0" y="0"/>
            <a:ext cx="36576000" cy="20574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000">
              <a:solidFill>
                <a:schemeClr val="lt1"/>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ternate Layout">
  <p:cSld name="Alternate Layout">
    <p:spTree>
      <p:nvGrpSpPr>
        <p:cNvPr id="483" name="Shape 483"/>
        <p:cNvGrpSpPr/>
        <p:nvPr/>
      </p:nvGrpSpPr>
      <p:grpSpPr>
        <a:xfrm>
          <a:off x="0" y="0"/>
          <a:ext cx="0" cy="0"/>
          <a:chOff x="0" y="0"/>
          <a:chExt cx="0" cy="0"/>
        </a:xfrm>
      </p:grpSpPr>
      <p:sp>
        <p:nvSpPr>
          <p:cNvPr id="484" name="Google Shape;484;p97"/>
          <p:cNvSpPr txBox="1"/>
          <p:nvPr>
            <p:ph type="title"/>
          </p:nvPr>
        </p:nvSpPr>
        <p:spPr>
          <a:xfrm>
            <a:off x="16611600" y="5995302"/>
            <a:ext cx="18135600" cy="206210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9333">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 name="Google Shape;485;p97"/>
          <p:cNvSpPr txBox="1"/>
          <p:nvPr>
            <p:ph idx="1" type="body"/>
          </p:nvPr>
        </p:nvSpPr>
        <p:spPr>
          <a:xfrm>
            <a:off x="16611600" y="9723122"/>
            <a:ext cx="18105120" cy="839029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667"/>
              </a:spcBef>
              <a:spcAft>
                <a:spcPts val="0"/>
              </a:spcAft>
              <a:buClr>
                <a:schemeClr val="dk1"/>
              </a:buClr>
              <a:buSzPts val="4000"/>
              <a:buFont typeface="Trebuchet MS"/>
              <a:buNone/>
              <a:defRPr sz="4000">
                <a:solidFill>
                  <a:schemeClr val="accent4"/>
                </a:solidFill>
              </a:defRPr>
            </a:lvl1pPr>
            <a:lvl2pPr indent="-228600" lvl="1" marL="914400" algn="l">
              <a:lnSpc>
                <a:spcPct val="90000"/>
              </a:lnSpc>
              <a:spcBef>
                <a:spcPts val="1667"/>
              </a:spcBef>
              <a:spcAft>
                <a:spcPts val="0"/>
              </a:spcAft>
              <a:buClr>
                <a:schemeClr val="dk1"/>
              </a:buClr>
              <a:buSzPts val="3667"/>
              <a:buFont typeface="Trebuchet MS"/>
              <a:buNone/>
              <a:defRPr sz="3666">
                <a:solidFill>
                  <a:schemeClr val="accent4"/>
                </a:solidFill>
              </a:defRPr>
            </a:lvl2pPr>
            <a:lvl3pPr indent="-228600" lvl="2" marL="1371600" algn="l">
              <a:lnSpc>
                <a:spcPct val="90000"/>
              </a:lnSpc>
              <a:spcBef>
                <a:spcPts val="1667"/>
              </a:spcBef>
              <a:spcAft>
                <a:spcPts val="0"/>
              </a:spcAft>
              <a:buClr>
                <a:schemeClr val="dk1"/>
              </a:buClr>
              <a:buSzPts val="3667"/>
              <a:buFont typeface="Trebuchet MS"/>
              <a:buNone/>
              <a:defRPr sz="3666">
                <a:solidFill>
                  <a:schemeClr val="accent4"/>
                </a:solidFill>
              </a:defRPr>
            </a:lvl3pPr>
            <a:lvl4pPr indent="-609600" lvl="3" marL="1828800" algn="l">
              <a:spcBef>
                <a:spcPts val="1667"/>
              </a:spcBef>
              <a:spcAft>
                <a:spcPts val="0"/>
              </a:spcAft>
              <a:buClr>
                <a:schemeClr val="dk1"/>
              </a:buClr>
              <a:buSzPts val="6000"/>
              <a:buFont typeface="Noto Sans Symbols"/>
              <a:buChar char="▪"/>
              <a:defRPr sz="6000">
                <a:solidFill>
                  <a:schemeClr val="lt1"/>
                </a:solidFill>
              </a:defRPr>
            </a:lvl4pPr>
            <a:lvl5pPr indent="-651954" lvl="4" marL="2286000" algn="l">
              <a:spcBef>
                <a:spcPts val="1333"/>
              </a:spcBef>
              <a:spcAft>
                <a:spcPts val="0"/>
              </a:spcAft>
              <a:buClr>
                <a:schemeClr val="dk1"/>
              </a:buClr>
              <a:buSzPts val="6667"/>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86" name="Google Shape;486;p97"/>
          <p:cNvSpPr txBox="1"/>
          <p:nvPr>
            <p:ph idx="2" type="body"/>
          </p:nvPr>
        </p:nvSpPr>
        <p:spPr>
          <a:xfrm>
            <a:off x="16611600" y="7894322"/>
            <a:ext cx="18135600" cy="175154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3000"/>
              </a:spcBef>
              <a:spcAft>
                <a:spcPts val="0"/>
              </a:spcAft>
              <a:buSzPts val="6000"/>
              <a:buFont typeface="Trebuchet MS"/>
              <a:buNone/>
              <a:defRPr b="0" sz="6000">
                <a:solidFill>
                  <a:schemeClr val="lt2"/>
                </a:solidFill>
                <a:latin typeface="Trebuchet MS"/>
                <a:ea typeface="Trebuchet MS"/>
                <a:cs typeface="Trebuchet MS"/>
                <a:sym typeface="Trebuchet MS"/>
              </a:defRPr>
            </a:lvl1pPr>
            <a:lvl2pPr indent="-228600" lvl="1" marL="914400" algn="ctr">
              <a:lnSpc>
                <a:spcPct val="90000"/>
              </a:lnSpc>
              <a:spcBef>
                <a:spcPts val="3000"/>
              </a:spcBef>
              <a:spcAft>
                <a:spcPts val="0"/>
              </a:spcAft>
              <a:buSzPts val="9333"/>
              <a:buFont typeface="Trebuchet MS"/>
              <a:buNone/>
              <a:defRPr sz="9333">
                <a:solidFill>
                  <a:schemeClr val="lt2"/>
                </a:solidFill>
                <a:latin typeface="Trebuchet MS"/>
                <a:ea typeface="Trebuchet MS"/>
                <a:cs typeface="Trebuchet MS"/>
                <a:sym typeface="Trebuchet MS"/>
              </a:defRPr>
            </a:lvl2pPr>
            <a:lvl3pPr indent="-228600" lvl="2" marL="1371600" algn="ctr">
              <a:lnSpc>
                <a:spcPct val="90000"/>
              </a:lnSpc>
              <a:spcBef>
                <a:spcPts val="3000"/>
              </a:spcBef>
              <a:spcAft>
                <a:spcPts val="0"/>
              </a:spcAft>
              <a:buSzPts val="9333"/>
              <a:buFont typeface="Trebuchet MS"/>
              <a:buNone/>
              <a:defRPr sz="9333">
                <a:solidFill>
                  <a:schemeClr val="lt2"/>
                </a:solidFill>
                <a:latin typeface="Trebuchet MS"/>
                <a:ea typeface="Trebuchet MS"/>
                <a:cs typeface="Trebuchet MS"/>
                <a:sym typeface="Trebuchet MS"/>
              </a:defRPr>
            </a:lvl3pPr>
            <a:lvl4pPr indent="-228600" lvl="3" marL="1828800" algn="ctr">
              <a:spcBef>
                <a:spcPts val="3000"/>
              </a:spcBef>
              <a:spcAft>
                <a:spcPts val="0"/>
              </a:spcAft>
              <a:buClr>
                <a:schemeClr val="lt2"/>
              </a:buClr>
              <a:buSzPts val="9333"/>
              <a:buFont typeface="Trebuchet MS"/>
              <a:buNone/>
              <a:defRPr sz="9333">
                <a:solidFill>
                  <a:schemeClr val="lt2"/>
                </a:solidFill>
                <a:latin typeface="Trebuchet MS"/>
                <a:ea typeface="Trebuchet MS"/>
                <a:cs typeface="Trebuchet MS"/>
                <a:sym typeface="Trebuchet MS"/>
              </a:defRPr>
            </a:lvl4pPr>
            <a:lvl5pPr indent="-228600" lvl="4" marL="2286000" algn="ctr">
              <a:spcBef>
                <a:spcPts val="1867"/>
              </a:spcBef>
              <a:spcAft>
                <a:spcPts val="0"/>
              </a:spcAft>
              <a:buClr>
                <a:schemeClr val="lt2"/>
              </a:buClr>
              <a:buSzPts val="9333"/>
              <a:buFont typeface="Trebuchet MS"/>
              <a:buNone/>
              <a:defRPr sz="9333">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87" name="Shape 487"/>
        <p:cNvGrpSpPr/>
        <p:nvPr/>
      </p:nvGrpSpPr>
      <p:grpSpPr>
        <a:xfrm>
          <a:off x="0" y="0"/>
          <a:ext cx="0" cy="0"/>
          <a:chOff x="0" y="0"/>
          <a:chExt cx="0" cy="0"/>
        </a:xfrm>
      </p:grpSpPr>
      <p:pic>
        <p:nvPicPr>
          <p:cNvPr descr="A close up of a logo&#10;&#10;Description automatically generated" id="488" name="Google Shape;488;p98"/>
          <p:cNvPicPr preferRelativeResize="0"/>
          <p:nvPr/>
        </p:nvPicPr>
        <p:blipFill rotWithShape="1">
          <a:blip r:embed="rId2">
            <a:alphaModFix/>
          </a:blip>
          <a:srcRect b="0" l="0" r="0" t="0"/>
          <a:stretch/>
        </p:blipFill>
        <p:spPr>
          <a:xfrm>
            <a:off x="0" y="0"/>
            <a:ext cx="36576000" cy="20574000"/>
          </a:xfrm>
          <a:prstGeom prst="rect">
            <a:avLst/>
          </a:prstGeom>
          <a:noFill/>
          <a:ln>
            <a:noFill/>
          </a:ln>
        </p:spPr>
      </p:pic>
      <p:sp>
        <p:nvSpPr>
          <p:cNvPr id="489" name="Google Shape;489;p98"/>
          <p:cNvSpPr/>
          <p:nvPr/>
        </p:nvSpPr>
        <p:spPr>
          <a:xfrm>
            <a:off x="0" y="0"/>
            <a:ext cx="36576000" cy="20574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000">
              <a:solidFill>
                <a:schemeClr val="lt1"/>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90" name="Shape 490"/>
        <p:cNvGrpSpPr/>
        <p:nvPr/>
      </p:nvGrpSpPr>
      <p:grpSpPr>
        <a:xfrm>
          <a:off x="0" y="0"/>
          <a:ext cx="0" cy="0"/>
          <a:chOff x="0" y="0"/>
          <a:chExt cx="0" cy="0"/>
        </a:xfrm>
      </p:grpSpPr>
      <p:sp>
        <p:nvSpPr>
          <p:cNvPr id="491" name="Google Shape;491;p99"/>
          <p:cNvSpPr/>
          <p:nvPr/>
        </p:nvSpPr>
        <p:spPr>
          <a:xfrm>
            <a:off x="2" y="0"/>
            <a:ext cx="35758243" cy="188366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492" name="Google Shape;492;p99"/>
          <p:cNvSpPr txBox="1"/>
          <p:nvPr>
            <p:ph type="title"/>
          </p:nvPr>
        </p:nvSpPr>
        <p:spPr>
          <a:xfrm>
            <a:off x="1661160" y="1737362"/>
            <a:ext cx="33253680" cy="196977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9333">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99"/>
          <p:cNvSpPr/>
          <p:nvPr/>
        </p:nvSpPr>
        <p:spPr>
          <a:xfrm>
            <a:off x="0" y="0"/>
            <a:ext cx="36576000" cy="20574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000">
              <a:solidFill>
                <a:schemeClr val="lt1"/>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egue">
  <p:cSld name="Transition / Segue">
    <p:spTree>
      <p:nvGrpSpPr>
        <p:cNvPr id="494" name="Shape 494"/>
        <p:cNvGrpSpPr/>
        <p:nvPr/>
      </p:nvGrpSpPr>
      <p:grpSpPr>
        <a:xfrm>
          <a:off x="0" y="0"/>
          <a:ext cx="0" cy="0"/>
          <a:chOff x="0" y="0"/>
          <a:chExt cx="0" cy="0"/>
        </a:xfrm>
      </p:grpSpPr>
      <p:pic>
        <p:nvPicPr>
          <p:cNvPr id="495" name="Google Shape;495;p100"/>
          <p:cNvPicPr preferRelativeResize="0"/>
          <p:nvPr/>
        </p:nvPicPr>
        <p:blipFill rotWithShape="1">
          <a:blip r:embed="rId2">
            <a:alphaModFix/>
          </a:blip>
          <a:srcRect b="0" l="0" r="0" t="0"/>
          <a:stretch/>
        </p:blipFill>
        <p:spPr>
          <a:xfrm>
            <a:off x="0" y="0"/>
            <a:ext cx="36576000" cy="20574000"/>
          </a:xfrm>
          <a:prstGeom prst="rect">
            <a:avLst/>
          </a:prstGeom>
          <a:noFill/>
          <a:ln>
            <a:noFill/>
          </a:ln>
        </p:spPr>
      </p:pic>
      <p:sp>
        <p:nvSpPr>
          <p:cNvPr id="496" name="Google Shape;496;p100"/>
          <p:cNvSpPr txBox="1"/>
          <p:nvPr>
            <p:ph type="title"/>
          </p:nvPr>
        </p:nvSpPr>
        <p:spPr>
          <a:xfrm>
            <a:off x="16581120" y="14081762"/>
            <a:ext cx="17922240" cy="4579797"/>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11333">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bargo Layout">
  <p:cSld name="Embargo Layout">
    <p:spTree>
      <p:nvGrpSpPr>
        <p:cNvPr id="497" name="Shape 497"/>
        <p:cNvGrpSpPr/>
        <p:nvPr/>
      </p:nvGrpSpPr>
      <p:grpSpPr>
        <a:xfrm>
          <a:off x="0" y="0"/>
          <a:ext cx="0" cy="0"/>
          <a:chOff x="0" y="0"/>
          <a:chExt cx="0" cy="0"/>
        </a:xfrm>
      </p:grpSpPr>
      <p:grpSp>
        <p:nvGrpSpPr>
          <p:cNvPr id="498" name="Google Shape;498;p101"/>
          <p:cNvGrpSpPr/>
          <p:nvPr/>
        </p:nvGrpSpPr>
        <p:grpSpPr>
          <a:xfrm>
            <a:off x="-4424358" y="-1349551"/>
            <a:ext cx="45422230" cy="23277753"/>
            <a:chOff x="-1327308" y="-404865"/>
            <a:chExt cx="13626669" cy="6983326"/>
          </a:xfrm>
        </p:grpSpPr>
        <p:sp>
          <p:nvSpPr>
            <p:cNvPr id="499" name="Google Shape;499;p101"/>
            <p:cNvSpPr/>
            <p:nvPr/>
          </p:nvSpPr>
          <p:spPr>
            <a:xfrm>
              <a:off x="0" y="0"/>
              <a:ext cx="10972800" cy="6172200"/>
            </a:xfrm>
            <a:prstGeom prst="rect">
              <a:avLst/>
            </a:prstGeom>
            <a:solidFill>
              <a:srgbClr val="9A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00" name="Google Shape;500;p101"/>
            <p:cNvSpPr/>
            <p:nvPr/>
          </p:nvSpPr>
          <p:spPr>
            <a:xfrm>
              <a:off x="262695"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01" name="Google Shape;501;p101"/>
            <p:cNvSpPr/>
            <p:nvPr/>
          </p:nvSpPr>
          <p:spPr>
            <a:xfrm>
              <a:off x="61660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02" name="Google Shape;502;p101"/>
            <p:cNvSpPr/>
            <p:nvPr/>
          </p:nvSpPr>
          <p:spPr>
            <a:xfrm>
              <a:off x="970507"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03" name="Google Shape;503;p101"/>
            <p:cNvSpPr/>
            <p:nvPr/>
          </p:nvSpPr>
          <p:spPr>
            <a:xfrm>
              <a:off x="1324413"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04" name="Google Shape;504;p101"/>
            <p:cNvSpPr/>
            <p:nvPr/>
          </p:nvSpPr>
          <p:spPr>
            <a:xfrm>
              <a:off x="1678319"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05" name="Google Shape;505;p101"/>
            <p:cNvSpPr/>
            <p:nvPr/>
          </p:nvSpPr>
          <p:spPr>
            <a:xfrm>
              <a:off x="2032225"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06" name="Google Shape;506;p101"/>
            <p:cNvSpPr/>
            <p:nvPr/>
          </p:nvSpPr>
          <p:spPr>
            <a:xfrm>
              <a:off x="238613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07" name="Google Shape;507;p101"/>
            <p:cNvSpPr/>
            <p:nvPr/>
          </p:nvSpPr>
          <p:spPr>
            <a:xfrm>
              <a:off x="2740037"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08" name="Google Shape;508;p101"/>
            <p:cNvSpPr/>
            <p:nvPr/>
          </p:nvSpPr>
          <p:spPr>
            <a:xfrm>
              <a:off x="3093943"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09" name="Google Shape;509;p101"/>
            <p:cNvSpPr/>
            <p:nvPr/>
          </p:nvSpPr>
          <p:spPr>
            <a:xfrm>
              <a:off x="3447849"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10" name="Google Shape;510;p101"/>
            <p:cNvSpPr/>
            <p:nvPr/>
          </p:nvSpPr>
          <p:spPr>
            <a:xfrm>
              <a:off x="3801755"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11" name="Google Shape;511;p101"/>
            <p:cNvSpPr/>
            <p:nvPr/>
          </p:nvSpPr>
          <p:spPr>
            <a:xfrm>
              <a:off x="415566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12" name="Google Shape;512;p101"/>
            <p:cNvSpPr/>
            <p:nvPr/>
          </p:nvSpPr>
          <p:spPr>
            <a:xfrm>
              <a:off x="4509567"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13" name="Google Shape;513;p101"/>
            <p:cNvSpPr/>
            <p:nvPr/>
          </p:nvSpPr>
          <p:spPr>
            <a:xfrm>
              <a:off x="4863473"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14" name="Google Shape;514;p101"/>
            <p:cNvSpPr/>
            <p:nvPr/>
          </p:nvSpPr>
          <p:spPr>
            <a:xfrm>
              <a:off x="5217379"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15" name="Google Shape;515;p101"/>
            <p:cNvSpPr/>
            <p:nvPr/>
          </p:nvSpPr>
          <p:spPr>
            <a:xfrm>
              <a:off x="5571285"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16" name="Google Shape;516;p101"/>
            <p:cNvSpPr/>
            <p:nvPr/>
          </p:nvSpPr>
          <p:spPr>
            <a:xfrm>
              <a:off x="592519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17" name="Google Shape;517;p101"/>
            <p:cNvSpPr/>
            <p:nvPr/>
          </p:nvSpPr>
          <p:spPr>
            <a:xfrm>
              <a:off x="6279097"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18" name="Google Shape;518;p101"/>
            <p:cNvSpPr/>
            <p:nvPr/>
          </p:nvSpPr>
          <p:spPr>
            <a:xfrm>
              <a:off x="6633003"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19" name="Google Shape;519;p101"/>
            <p:cNvSpPr/>
            <p:nvPr/>
          </p:nvSpPr>
          <p:spPr>
            <a:xfrm>
              <a:off x="6986909"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20" name="Google Shape;520;p101"/>
            <p:cNvSpPr/>
            <p:nvPr/>
          </p:nvSpPr>
          <p:spPr>
            <a:xfrm>
              <a:off x="7340815"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21" name="Google Shape;521;p101"/>
            <p:cNvSpPr/>
            <p:nvPr/>
          </p:nvSpPr>
          <p:spPr>
            <a:xfrm>
              <a:off x="769472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22" name="Google Shape;522;p101"/>
            <p:cNvSpPr/>
            <p:nvPr/>
          </p:nvSpPr>
          <p:spPr>
            <a:xfrm>
              <a:off x="8048627"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23" name="Google Shape;523;p101"/>
            <p:cNvSpPr/>
            <p:nvPr/>
          </p:nvSpPr>
          <p:spPr>
            <a:xfrm>
              <a:off x="8402533"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24" name="Google Shape;524;p101"/>
            <p:cNvSpPr/>
            <p:nvPr/>
          </p:nvSpPr>
          <p:spPr>
            <a:xfrm>
              <a:off x="8756439"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25" name="Google Shape;525;p101"/>
            <p:cNvSpPr/>
            <p:nvPr/>
          </p:nvSpPr>
          <p:spPr>
            <a:xfrm>
              <a:off x="9110345"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26" name="Google Shape;526;p101"/>
            <p:cNvSpPr/>
            <p:nvPr/>
          </p:nvSpPr>
          <p:spPr>
            <a:xfrm>
              <a:off x="946425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27" name="Google Shape;527;p101"/>
            <p:cNvSpPr/>
            <p:nvPr/>
          </p:nvSpPr>
          <p:spPr>
            <a:xfrm>
              <a:off x="9818157"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28" name="Google Shape;528;p101"/>
            <p:cNvSpPr/>
            <p:nvPr/>
          </p:nvSpPr>
          <p:spPr>
            <a:xfrm>
              <a:off x="10172063"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29" name="Google Shape;529;p101"/>
            <p:cNvSpPr/>
            <p:nvPr/>
          </p:nvSpPr>
          <p:spPr>
            <a:xfrm>
              <a:off x="10525969"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30" name="Google Shape;530;p101"/>
            <p:cNvSpPr/>
            <p:nvPr/>
          </p:nvSpPr>
          <p:spPr>
            <a:xfrm>
              <a:off x="10879862"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31" name="Google Shape;531;p101"/>
            <p:cNvSpPr/>
            <p:nvPr/>
          </p:nvSpPr>
          <p:spPr>
            <a:xfrm>
              <a:off x="-91211" y="-412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32" name="Google Shape;532;p101"/>
            <p:cNvSpPr/>
            <p:nvPr/>
          </p:nvSpPr>
          <p:spPr>
            <a:xfrm>
              <a:off x="262695"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33" name="Google Shape;533;p101"/>
            <p:cNvSpPr/>
            <p:nvPr/>
          </p:nvSpPr>
          <p:spPr>
            <a:xfrm>
              <a:off x="61660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34" name="Google Shape;534;p101"/>
            <p:cNvSpPr/>
            <p:nvPr/>
          </p:nvSpPr>
          <p:spPr>
            <a:xfrm>
              <a:off x="970507"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35" name="Google Shape;535;p101"/>
            <p:cNvSpPr/>
            <p:nvPr/>
          </p:nvSpPr>
          <p:spPr>
            <a:xfrm>
              <a:off x="1324413"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36" name="Google Shape;536;p101"/>
            <p:cNvSpPr/>
            <p:nvPr/>
          </p:nvSpPr>
          <p:spPr>
            <a:xfrm>
              <a:off x="1678319"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37" name="Google Shape;537;p101"/>
            <p:cNvSpPr/>
            <p:nvPr/>
          </p:nvSpPr>
          <p:spPr>
            <a:xfrm>
              <a:off x="2032225"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38" name="Google Shape;538;p101"/>
            <p:cNvSpPr/>
            <p:nvPr/>
          </p:nvSpPr>
          <p:spPr>
            <a:xfrm>
              <a:off x="238613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39" name="Google Shape;539;p101"/>
            <p:cNvSpPr/>
            <p:nvPr/>
          </p:nvSpPr>
          <p:spPr>
            <a:xfrm>
              <a:off x="2740037"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40" name="Google Shape;540;p101"/>
            <p:cNvSpPr/>
            <p:nvPr/>
          </p:nvSpPr>
          <p:spPr>
            <a:xfrm>
              <a:off x="3093943"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41" name="Google Shape;541;p101"/>
            <p:cNvSpPr/>
            <p:nvPr/>
          </p:nvSpPr>
          <p:spPr>
            <a:xfrm>
              <a:off x="3447849"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42" name="Google Shape;542;p101"/>
            <p:cNvSpPr/>
            <p:nvPr/>
          </p:nvSpPr>
          <p:spPr>
            <a:xfrm>
              <a:off x="3801755"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43" name="Google Shape;543;p101"/>
            <p:cNvSpPr/>
            <p:nvPr/>
          </p:nvSpPr>
          <p:spPr>
            <a:xfrm>
              <a:off x="415566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44" name="Google Shape;544;p101"/>
            <p:cNvSpPr/>
            <p:nvPr/>
          </p:nvSpPr>
          <p:spPr>
            <a:xfrm>
              <a:off x="4509567"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45" name="Google Shape;545;p101"/>
            <p:cNvSpPr/>
            <p:nvPr/>
          </p:nvSpPr>
          <p:spPr>
            <a:xfrm>
              <a:off x="4863473"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46" name="Google Shape;546;p101"/>
            <p:cNvSpPr/>
            <p:nvPr/>
          </p:nvSpPr>
          <p:spPr>
            <a:xfrm>
              <a:off x="5217379"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47" name="Google Shape;547;p101"/>
            <p:cNvSpPr/>
            <p:nvPr/>
          </p:nvSpPr>
          <p:spPr>
            <a:xfrm>
              <a:off x="5571285"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48" name="Google Shape;548;p101"/>
            <p:cNvSpPr/>
            <p:nvPr/>
          </p:nvSpPr>
          <p:spPr>
            <a:xfrm>
              <a:off x="592519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49" name="Google Shape;549;p101"/>
            <p:cNvSpPr/>
            <p:nvPr/>
          </p:nvSpPr>
          <p:spPr>
            <a:xfrm>
              <a:off x="6279097"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50" name="Google Shape;550;p101"/>
            <p:cNvSpPr/>
            <p:nvPr/>
          </p:nvSpPr>
          <p:spPr>
            <a:xfrm>
              <a:off x="6633003"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51" name="Google Shape;551;p101"/>
            <p:cNvSpPr/>
            <p:nvPr/>
          </p:nvSpPr>
          <p:spPr>
            <a:xfrm>
              <a:off x="6986909"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52" name="Google Shape;552;p101"/>
            <p:cNvSpPr/>
            <p:nvPr/>
          </p:nvSpPr>
          <p:spPr>
            <a:xfrm>
              <a:off x="7340815"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53" name="Google Shape;553;p101"/>
            <p:cNvSpPr/>
            <p:nvPr/>
          </p:nvSpPr>
          <p:spPr>
            <a:xfrm>
              <a:off x="769472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54" name="Google Shape;554;p101"/>
            <p:cNvSpPr/>
            <p:nvPr/>
          </p:nvSpPr>
          <p:spPr>
            <a:xfrm>
              <a:off x="8048627"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55" name="Google Shape;555;p101"/>
            <p:cNvSpPr/>
            <p:nvPr/>
          </p:nvSpPr>
          <p:spPr>
            <a:xfrm>
              <a:off x="8402533"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56" name="Google Shape;556;p101"/>
            <p:cNvSpPr/>
            <p:nvPr/>
          </p:nvSpPr>
          <p:spPr>
            <a:xfrm>
              <a:off x="8756439"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57" name="Google Shape;557;p101"/>
            <p:cNvSpPr/>
            <p:nvPr/>
          </p:nvSpPr>
          <p:spPr>
            <a:xfrm>
              <a:off x="9110345"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58" name="Google Shape;558;p101"/>
            <p:cNvSpPr/>
            <p:nvPr/>
          </p:nvSpPr>
          <p:spPr>
            <a:xfrm>
              <a:off x="946425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59" name="Google Shape;559;p101"/>
            <p:cNvSpPr/>
            <p:nvPr/>
          </p:nvSpPr>
          <p:spPr>
            <a:xfrm>
              <a:off x="9818157"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60" name="Google Shape;560;p101"/>
            <p:cNvSpPr/>
            <p:nvPr/>
          </p:nvSpPr>
          <p:spPr>
            <a:xfrm>
              <a:off x="10172063"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61" name="Google Shape;561;p101"/>
            <p:cNvSpPr/>
            <p:nvPr/>
          </p:nvSpPr>
          <p:spPr>
            <a:xfrm>
              <a:off x="10525969"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62" name="Google Shape;562;p101"/>
            <p:cNvSpPr/>
            <p:nvPr/>
          </p:nvSpPr>
          <p:spPr>
            <a:xfrm>
              <a:off x="10879862"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63" name="Google Shape;563;p101"/>
            <p:cNvSpPr/>
            <p:nvPr/>
          </p:nvSpPr>
          <p:spPr>
            <a:xfrm>
              <a:off x="-91211" y="7628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64" name="Google Shape;564;p101"/>
            <p:cNvSpPr/>
            <p:nvPr/>
          </p:nvSpPr>
          <p:spPr>
            <a:xfrm>
              <a:off x="262695"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65" name="Google Shape;565;p101"/>
            <p:cNvSpPr/>
            <p:nvPr/>
          </p:nvSpPr>
          <p:spPr>
            <a:xfrm>
              <a:off x="61660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66" name="Google Shape;566;p101"/>
            <p:cNvSpPr/>
            <p:nvPr/>
          </p:nvSpPr>
          <p:spPr>
            <a:xfrm>
              <a:off x="970507"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67" name="Google Shape;567;p101"/>
            <p:cNvSpPr/>
            <p:nvPr/>
          </p:nvSpPr>
          <p:spPr>
            <a:xfrm>
              <a:off x="1324413"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68" name="Google Shape;568;p101"/>
            <p:cNvSpPr/>
            <p:nvPr/>
          </p:nvSpPr>
          <p:spPr>
            <a:xfrm>
              <a:off x="1678319"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69" name="Google Shape;569;p101"/>
            <p:cNvSpPr/>
            <p:nvPr/>
          </p:nvSpPr>
          <p:spPr>
            <a:xfrm>
              <a:off x="2032225"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70" name="Google Shape;570;p101"/>
            <p:cNvSpPr/>
            <p:nvPr/>
          </p:nvSpPr>
          <p:spPr>
            <a:xfrm>
              <a:off x="238613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71" name="Google Shape;571;p101"/>
            <p:cNvSpPr/>
            <p:nvPr/>
          </p:nvSpPr>
          <p:spPr>
            <a:xfrm>
              <a:off x="2740037"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72" name="Google Shape;572;p101"/>
            <p:cNvSpPr/>
            <p:nvPr/>
          </p:nvSpPr>
          <p:spPr>
            <a:xfrm>
              <a:off x="3093943"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73" name="Google Shape;573;p101"/>
            <p:cNvSpPr/>
            <p:nvPr/>
          </p:nvSpPr>
          <p:spPr>
            <a:xfrm>
              <a:off x="3447849"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74" name="Google Shape;574;p101"/>
            <p:cNvSpPr/>
            <p:nvPr/>
          </p:nvSpPr>
          <p:spPr>
            <a:xfrm>
              <a:off x="3801755"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75" name="Google Shape;575;p101"/>
            <p:cNvSpPr/>
            <p:nvPr/>
          </p:nvSpPr>
          <p:spPr>
            <a:xfrm>
              <a:off x="415566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76" name="Google Shape;576;p101"/>
            <p:cNvSpPr/>
            <p:nvPr/>
          </p:nvSpPr>
          <p:spPr>
            <a:xfrm>
              <a:off x="4509567"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77" name="Google Shape;577;p101"/>
            <p:cNvSpPr/>
            <p:nvPr/>
          </p:nvSpPr>
          <p:spPr>
            <a:xfrm>
              <a:off x="4863473"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78" name="Google Shape;578;p101"/>
            <p:cNvSpPr/>
            <p:nvPr/>
          </p:nvSpPr>
          <p:spPr>
            <a:xfrm>
              <a:off x="5217379"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79" name="Google Shape;579;p101"/>
            <p:cNvSpPr/>
            <p:nvPr/>
          </p:nvSpPr>
          <p:spPr>
            <a:xfrm>
              <a:off x="5571285"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80" name="Google Shape;580;p101"/>
            <p:cNvSpPr/>
            <p:nvPr/>
          </p:nvSpPr>
          <p:spPr>
            <a:xfrm>
              <a:off x="592519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81" name="Google Shape;581;p101"/>
            <p:cNvSpPr/>
            <p:nvPr/>
          </p:nvSpPr>
          <p:spPr>
            <a:xfrm>
              <a:off x="6279097"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82" name="Google Shape;582;p101"/>
            <p:cNvSpPr/>
            <p:nvPr/>
          </p:nvSpPr>
          <p:spPr>
            <a:xfrm>
              <a:off x="6633003"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83" name="Google Shape;583;p101"/>
            <p:cNvSpPr/>
            <p:nvPr/>
          </p:nvSpPr>
          <p:spPr>
            <a:xfrm>
              <a:off x="6986909"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84" name="Google Shape;584;p101"/>
            <p:cNvSpPr/>
            <p:nvPr/>
          </p:nvSpPr>
          <p:spPr>
            <a:xfrm>
              <a:off x="7340815"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85" name="Google Shape;585;p101"/>
            <p:cNvSpPr/>
            <p:nvPr/>
          </p:nvSpPr>
          <p:spPr>
            <a:xfrm>
              <a:off x="769472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86" name="Google Shape;586;p101"/>
            <p:cNvSpPr/>
            <p:nvPr/>
          </p:nvSpPr>
          <p:spPr>
            <a:xfrm>
              <a:off x="8048627"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87" name="Google Shape;587;p101"/>
            <p:cNvSpPr/>
            <p:nvPr/>
          </p:nvSpPr>
          <p:spPr>
            <a:xfrm>
              <a:off x="8402533"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88" name="Google Shape;588;p101"/>
            <p:cNvSpPr/>
            <p:nvPr/>
          </p:nvSpPr>
          <p:spPr>
            <a:xfrm>
              <a:off x="8756439"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89" name="Google Shape;589;p101"/>
            <p:cNvSpPr/>
            <p:nvPr/>
          </p:nvSpPr>
          <p:spPr>
            <a:xfrm>
              <a:off x="9110345"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90" name="Google Shape;590;p101"/>
            <p:cNvSpPr/>
            <p:nvPr/>
          </p:nvSpPr>
          <p:spPr>
            <a:xfrm>
              <a:off x="946425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91" name="Google Shape;591;p101"/>
            <p:cNvSpPr/>
            <p:nvPr/>
          </p:nvSpPr>
          <p:spPr>
            <a:xfrm>
              <a:off x="9818157"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92" name="Google Shape;592;p101"/>
            <p:cNvSpPr/>
            <p:nvPr/>
          </p:nvSpPr>
          <p:spPr>
            <a:xfrm>
              <a:off x="10172063"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93" name="Google Shape;593;p101"/>
            <p:cNvSpPr/>
            <p:nvPr/>
          </p:nvSpPr>
          <p:spPr>
            <a:xfrm>
              <a:off x="10525969"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94" name="Google Shape;594;p101"/>
            <p:cNvSpPr/>
            <p:nvPr/>
          </p:nvSpPr>
          <p:spPr>
            <a:xfrm>
              <a:off x="10879862"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95" name="Google Shape;595;p101"/>
            <p:cNvSpPr/>
            <p:nvPr/>
          </p:nvSpPr>
          <p:spPr>
            <a:xfrm>
              <a:off x="-91211" y="15668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96" name="Google Shape;596;p101"/>
            <p:cNvSpPr/>
            <p:nvPr/>
          </p:nvSpPr>
          <p:spPr>
            <a:xfrm>
              <a:off x="262695"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97" name="Google Shape;597;p101"/>
            <p:cNvSpPr/>
            <p:nvPr/>
          </p:nvSpPr>
          <p:spPr>
            <a:xfrm>
              <a:off x="61660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98" name="Google Shape;598;p101"/>
            <p:cNvSpPr/>
            <p:nvPr/>
          </p:nvSpPr>
          <p:spPr>
            <a:xfrm>
              <a:off x="970507"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599" name="Google Shape;599;p101"/>
            <p:cNvSpPr/>
            <p:nvPr/>
          </p:nvSpPr>
          <p:spPr>
            <a:xfrm>
              <a:off x="1324413"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00" name="Google Shape;600;p101"/>
            <p:cNvSpPr/>
            <p:nvPr/>
          </p:nvSpPr>
          <p:spPr>
            <a:xfrm>
              <a:off x="1678319"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01" name="Google Shape;601;p101"/>
            <p:cNvSpPr/>
            <p:nvPr/>
          </p:nvSpPr>
          <p:spPr>
            <a:xfrm>
              <a:off x="2032225"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02" name="Google Shape;602;p101"/>
            <p:cNvSpPr/>
            <p:nvPr/>
          </p:nvSpPr>
          <p:spPr>
            <a:xfrm>
              <a:off x="238613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03" name="Google Shape;603;p101"/>
            <p:cNvSpPr/>
            <p:nvPr/>
          </p:nvSpPr>
          <p:spPr>
            <a:xfrm>
              <a:off x="2740037"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04" name="Google Shape;604;p101"/>
            <p:cNvSpPr/>
            <p:nvPr/>
          </p:nvSpPr>
          <p:spPr>
            <a:xfrm>
              <a:off x="3093943"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05" name="Google Shape;605;p101"/>
            <p:cNvSpPr/>
            <p:nvPr/>
          </p:nvSpPr>
          <p:spPr>
            <a:xfrm>
              <a:off x="3447849"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06" name="Google Shape;606;p101"/>
            <p:cNvSpPr/>
            <p:nvPr/>
          </p:nvSpPr>
          <p:spPr>
            <a:xfrm>
              <a:off x="3801755"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07" name="Google Shape;607;p101"/>
            <p:cNvSpPr/>
            <p:nvPr/>
          </p:nvSpPr>
          <p:spPr>
            <a:xfrm>
              <a:off x="415566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08" name="Google Shape;608;p101"/>
            <p:cNvSpPr/>
            <p:nvPr/>
          </p:nvSpPr>
          <p:spPr>
            <a:xfrm>
              <a:off x="4509567"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09" name="Google Shape;609;p101"/>
            <p:cNvSpPr/>
            <p:nvPr/>
          </p:nvSpPr>
          <p:spPr>
            <a:xfrm>
              <a:off x="4863473"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10" name="Google Shape;610;p101"/>
            <p:cNvSpPr/>
            <p:nvPr/>
          </p:nvSpPr>
          <p:spPr>
            <a:xfrm>
              <a:off x="5217379"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11" name="Google Shape;611;p101"/>
            <p:cNvSpPr/>
            <p:nvPr/>
          </p:nvSpPr>
          <p:spPr>
            <a:xfrm>
              <a:off x="5571285"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12" name="Google Shape;612;p101"/>
            <p:cNvSpPr/>
            <p:nvPr/>
          </p:nvSpPr>
          <p:spPr>
            <a:xfrm>
              <a:off x="592519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13" name="Google Shape;613;p101"/>
            <p:cNvSpPr/>
            <p:nvPr/>
          </p:nvSpPr>
          <p:spPr>
            <a:xfrm>
              <a:off x="6279097"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14" name="Google Shape;614;p101"/>
            <p:cNvSpPr/>
            <p:nvPr/>
          </p:nvSpPr>
          <p:spPr>
            <a:xfrm>
              <a:off x="6633003"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15" name="Google Shape;615;p101"/>
            <p:cNvSpPr/>
            <p:nvPr/>
          </p:nvSpPr>
          <p:spPr>
            <a:xfrm>
              <a:off x="6986909"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16" name="Google Shape;616;p101"/>
            <p:cNvSpPr/>
            <p:nvPr/>
          </p:nvSpPr>
          <p:spPr>
            <a:xfrm>
              <a:off x="7340815"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17" name="Google Shape;617;p101"/>
            <p:cNvSpPr/>
            <p:nvPr/>
          </p:nvSpPr>
          <p:spPr>
            <a:xfrm>
              <a:off x="769472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18" name="Google Shape;618;p101"/>
            <p:cNvSpPr/>
            <p:nvPr/>
          </p:nvSpPr>
          <p:spPr>
            <a:xfrm>
              <a:off x="8048627"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19" name="Google Shape;619;p101"/>
            <p:cNvSpPr/>
            <p:nvPr/>
          </p:nvSpPr>
          <p:spPr>
            <a:xfrm>
              <a:off x="8402533"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20" name="Google Shape;620;p101"/>
            <p:cNvSpPr/>
            <p:nvPr/>
          </p:nvSpPr>
          <p:spPr>
            <a:xfrm>
              <a:off x="8756439"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21" name="Google Shape;621;p101"/>
            <p:cNvSpPr/>
            <p:nvPr/>
          </p:nvSpPr>
          <p:spPr>
            <a:xfrm>
              <a:off x="9110345"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22" name="Google Shape;622;p101"/>
            <p:cNvSpPr/>
            <p:nvPr/>
          </p:nvSpPr>
          <p:spPr>
            <a:xfrm>
              <a:off x="946425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23" name="Google Shape;623;p101"/>
            <p:cNvSpPr/>
            <p:nvPr/>
          </p:nvSpPr>
          <p:spPr>
            <a:xfrm>
              <a:off x="9818157"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24" name="Google Shape;624;p101"/>
            <p:cNvSpPr/>
            <p:nvPr/>
          </p:nvSpPr>
          <p:spPr>
            <a:xfrm>
              <a:off x="10172063"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25" name="Google Shape;625;p101"/>
            <p:cNvSpPr/>
            <p:nvPr/>
          </p:nvSpPr>
          <p:spPr>
            <a:xfrm>
              <a:off x="10525969"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26" name="Google Shape;626;p101"/>
            <p:cNvSpPr/>
            <p:nvPr/>
          </p:nvSpPr>
          <p:spPr>
            <a:xfrm>
              <a:off x="10879862"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27" name="Google Shape;627;p101"/>
            <p:cNvSpPr/>
            <p:nvPr/>
          </p:nvSpPr>
          <p:spPr>
            <a:xfrm>
              <a:off x="-91211" y="237095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28" name="Google Shape;628;p101"/>
            <p:cNvSpPr/>
            <p:nvPr/>
          </p:nvSpPr>
          <p:spPr>
            <a:xfrm>
              <a:off x="262695"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29" name="Google Shape;629;p101"/>
            <p:cNvSpPr/>
            <p:nvPr/>
          </p:nvSpPr>
          <p:spPr>
            <a:xfrm>
              <a:off x="61660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30" name="Google Shape;630;p101"/>
            <p:cNvSpPr/>
            <p:nvPr/>
          </p:nvSpPr>
          <p:spPr>
            <a:xfrm>
              <a:off x="970507"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31" name="Google Shape;631;p101"/>
            <p:cNvSpPr/>
            <p:nvPr/>
          </p:nvSpPr>
          <p:spPr>
            <a:xfrm>
              <a:off x="1324413"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32" name="Google Shape;632;p101"/>
            <p:cNvSpPr/>
            <p:nvPr/>
          </p:nvSpPr>
          <p:spPr>
            <a:xfrm>
              <a:off x="1678319"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33" name="Google Shape;633;p101"/>
            <p:cNvSpPr/>
            <p:nvPr/>
          </p:nvSpPr>
          <p:spPr>
            <a:xfrm>
              <a:off x="2032225"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34" name="Google Shape;634;p101"/>
            <p:cNvSpPr/>
            <p:nvPr/>
          </p:nvSpPr>
          <p:spPr>
            <a:xfrm>
              <a:off x="238613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35" name="Google Shape;635;p101"/>
            <p:cNvSpPr/>
            <p:nvPr/>
          </p:nvSpPr>
          <p:spPr>
            <a:xfrm>
              <a:off x="2740037"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36" name="Google Shape;636;p101"/>
            <p:cNvSpPr/>
            <p:nvPr/>
          </p:nvSpPr>
          <p:spPr>
            <a:xfrm>
              <a:off x="3093943"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37" name="Google Shape;637;p101"/>
            <p:cNvSpPr/>
            <p:nvPr/>
          </p:nvSpPr>
          <p:spPr>
            <a:xfrm>
              <a:off x="3447849"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38" name="Google Shape;638;p101"/>
            <p:cNvSpPr/>
            <p:nvPr/>
          </p:nvSpPr>
          <p:spPr>
            <a:xfrm>
              <a:off x="3801755"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39" name="Google Shape;639;p101"/>
            <p:cNvSpPr/>
            <p:nvPr/>
          </p:nvSpPr>
          <p:spPr>
            <a:xfrm>
              <a:off x="415566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40" name="Google Shape;640;p101"/>
            <p:cNvSpPr/>
            <p:nvPr/>
          </p:nvSpPr>
          <p:spPr>
            <a:xfrm>
              <a:off x="4509567"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41" name="Google Shape;641;p101"/>
            <p:cNvSpPr/>
            <p:nvPr/>
          </p:nvSpPr>
          <p:spPr>
            <a:xfrm>
              <a:off x="4863473"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42" name="Google Shape;642;p101"/>
            <p:cNvSpPr/>
            <p:nvPr/>
          </p:nvSpPr>
          <p:spPr>
            <a:xfrm>
              <a:off x="5217379"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43" name="Google Shape;643;p101"/>
            <p:cNvSpPr/>
            <p:nvPr/>
          </p:nvSpPr>
          <p:spPr>
            <a:xfrm>
              <a:off x="5571285"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44" name="Google Shape;644;p101"/>
            <p:cNvSpPr/>
            <p:nvPr/>
          </p:nvSpPr>
          <p:spPr>
            <a:xfrm>
              <a:off x="592519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45" name="Google Shape;645;p101"/>
            <p:cNvSpPr/>
            <p:nvPr/>
          </p:nvSpPr>
          <p:spPr>
            <a:xfrm>
              <a:off x="6279097"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46" name="Google Shape;646;p101"/>
            <p:cNvSpPr/>
            <p:nvPr/>
          </p:nvSpPr>
          <p:spPr>
            <a:xfrm>
              <a:off x="6633003"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47" name="Google Shape;647;p101"/>
            <p:cNvSpPr/>
            <p:nvPr/>
          </p:nvSpPr>
          <p:spPr>
            <a:xfrm>
              <a:off x="6986909"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48" name="Google Shape;648;p101"/>
            <p:cNvSpPr/>
            <p:nvPr/>
          </p:nvSpPr>
          <p:spPr>
            <a:xfrm>
              <a:off x="7340815"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49" name="Google Shape;649;p101"/>
            <p:cNvSpPr/>
            <p:nvPr/>
          </p:nvSpPr>
          <p:spPr>
            <a:xfrm>
              <a:off x="769472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50" name="Google Shape;650;p101"/>
            <p:cNvSpPr/>
            <p:nvPr/>
          </p:nvSpPr>
          <p:spPr>
            <a:xfrm>
              <a:off x="8048627"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51" name="Google Shape;651;p101"/>
            <p:cNvSpPr/>
            <p:nvPr/>
          </p:nvSpPr>
          <p:spPr>
            <a:xfrm>
              <a:off x="8402533"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52" name="Google Shape;652;p101"/>
            <p:cNvSpPr/>
            <p:nvPr/>
          </p:nvSpPr>
          <p:spPr>
            <a:xfrm>
              <a:off x="8756439"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53" name="Google Shape;653;p101"/>
            <p:cNvSpPr/>
            <p:nvPr/>
          </p:nvSpPr>
          <p:spPr>
            <a:xfrm>
              <a:off x="9110345"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54" name="Google Shape;654;p101"/>
            <p:cNvSpPr/>
            <p:nvPr/>
          </p:nvSpPr>
          <p:spPr>
            <a:xfrm>
              <a:off x="946425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55" name="Google Shape;655;p101"/>
            <p:cNvSpPr/>
            <p:nvPr/>
          </p:nvSpPr>
          <p:spPr>
            <a:xfrm>
              <a:off x="9818157"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56" name="Google Shape;656;p101"/>
            <p:cNvSpPr/>
            <p:nvPr/>
          </p:nvSpPr>
          <p:spPr>
            <a:xfrm>
              <a:off x="10172063"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57" name="Google Shape;657;p101"/>
            <p:cNvSpPr/>
            <p:nvPr/>
          </p:nvSpPr>
          <p:spPr>
            <a:xfrm>
              <a:off x="10525969"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58" name="Google Shape;658;p101"/>
            <p:cNvSpPr/>
            <p:nvPr/>
          </p:nvSpPr>
          <p:spPr>
            <a:xfrm>
              <a:off x="10879862"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59" name="Google Shape;659;p101"/>
            <p:cNvSpPr/>
            <p:nvPr/>
          </p:nvSpPr>
          <p:spPr>
            <a:xfrm>
              <a:off x="-91211" y="317502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60" name="Google Shape;660;p101"/>
            <p:cNvSpPr/>
            <p:nvPr/>
          </p:nvSpPr>
          <p:spPr>
            <a:xfrm>
              <a:off x="262695"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61" name="Google Shape;661;p101"/>
            <p:cNvSpPr/>
            <p:nvPr/>
          </p:nvSpPr>
          <p:spPr>
            <a:xfrm>
              <a:off x="61660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62" name="Google Shape;662;p101"/>
            <p:cNvSpPr/>
            <p:nvPr/>
          </p:nvSpPr>
          <p:spPr>
            <a:xfrm>
              <a:off x="970507"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63" name="Google Shape;663;p101"/>
            <p:cNvSpPr/>
            <p:nvPr/>
          </p:nvSpPr>
          <p:spPr>
            <a:xfrm>
              <a:off x="1324413"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64" name="Google Shape;664;p101"/>
            <p:cNvSpPr/>
            <p:nvPr/>
          </p:nvSpPr>
          <p:spPr>
            <a:xfrm>
              <a:off x="1678319"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65" name="Google Shape;665;p101"/>
            <p:cNvSpPr/>
            <p:nvPr/>
          </p:nvSpPr>
          <p:spPr>
            <a:xfrm>
              <a:off x="2032225"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66" name="Google Shape;666;p101"/>
            <p:cNvSpPr/>
            <p:nvPr/>
          </p:nvSpPr>
          <p:spPr>
            <a:xfrm>
              <a:off x="238613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67" name="Google Shape;667;p101"/>
            <p:cNvSpPr/>
            <p:nvPr/>
          </p:nvSpPr>
          <p:spPr>
            <a:xfrm>
              <a:off x="2740037"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68" name="Google Shape;668;p101"/>
            <p:cNvSpPr/>
            <p:nvPr/>
          </p:nvSpPr>
          <p:spPr>
            <a:xfrm>
              <a:off x="3093943"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69" name="Google Shape;669;p101"/>
            <p:cNvSpPr/>
            <p:nvPr/>
          </p:nvSpPr>
          <p:spPr>
            <a:xfrm>
              <a:off x="3447849"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70" name="Google Shape;670;p101"/>
            <p:cNvSpPr/>
            <p:nvPr/>
          </p:nvSpPr>
          <p:spPr>
            <a:xfrm>
              <a:off x="3801755"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71" name="Google Shape;671;p101"/>
            <p:cNvSpPr/>
            <p:nvPr/>
          </p:nvSpPr>
          <p:spPr>
            <a:xfrm>
              <a:off x="415566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72" name="Google Shape;672;p101"/>
            <p:cNvSpPr/>
            <p:nvPr/>
          </p:nvSpPr>
          <p:spPr>
            <a:xfrm>
              <a:off x="4509567"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73" name="Google Shape;673;p101"/>
            <p:cNvSpPr/>
            <p:nvPr/>
          </p:nvSpPr>
          <p:spPr>
            <a:xfrm>
              <a:off x="4863473"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74" name="Google Shape;674;p101"/>
            <p:cNvSpPr/>
            <p:nvPr/>
          </p:nvSpPr>
          <p:spPr>
            <a:xfrm>
              <a:off x="5217379"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75" name="Google Shape;675;p101"/>
            <p:cNvSpPr/>
            <p:nvPr/>
          </p:nvSpPr>
          <p:spPr>
            <a:xfrm>
              <a:off x="5571285"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76" name="Google Shape;676;p101"/>
            <p:cNvSpPr/>
            <p:nvPr/>
          </p:nvSpPr>
          <p:spPr>
            <a:xfrm>
              <a:off x="592519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77" name="Google Shape;677;p101"/>
            <p:cNvSpPr/>
            <p:nvPr/>
          </p:nvSpPr>
          <p:spPr>
            <a:xfrm>
              <a:off x="6279097"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78" name="Google Shape;678;p101"/>
            <p:cNvSpPr/>
            <p:nvPr/>
          </p:nvSpPr>
          <p:spPr>
            <a:xfrm>
              <a:off x="6633003"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79" name="Google Shape;679;p101"/>
            <p:cNvSpPr/>
            <p:nvPr/>
          </p:nvSpPr>
          <p:spPr>
            <a:xfrm>
              <a:off x="6986909"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80" name="Google Shape;680;p101"/>
            <p:cNvSpPr/>
            <p:nvPr/>
          </p:nvSpPr>
          <p:spPr>
            <a:xfrm>
              <a:off x="7340815"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81" name="Google Shape;681;p101"/>
            <p:cNvSpPr/>
            <p:nvPr/>
          </p:nvSpPr>
          <p:spPr>
            <a:xfrm>
              <a:off x="769472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82" name="Google Shape;682;p101"/>
            <p:cNvSpPr/>
            <p:nvPr/>
          </p:nvSpPr>
          <p:spPr>
            <a:xfrm>
              <a:off x="8048627"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83" name="Google Shape;683;p101"/>
            <p:cNvSpPr/>
            <p:nvPr/>
          </p:nvSpPr>
          <p:spPr>
            <a:xfrm>
              <a:off x="8402533"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84" name="Google Shape;684;p101"/>
            <p:cNvSpPr/>
            <p:nvPr/>
          </p:nvSpPr>
          <p:spPr>
            <a:xfrm>
              <a:off x="8756439"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85" name="Google Shape;685;p101"/>
            <p:cNvSpPr/>
            <p:nvPr/>
          </p:nvSpPr>
          <p:spPr>
            <a:xfrm>
              <a:off x="9110345"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86" name="Google Shape;686;p101"/>
            <p:cNvSpPr/>
            <p:nvPr/>
          </p:nvSpPr>
          <p:spPr>
            <a:xfrm>
              <a:off x="946425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87" name="Google Shape;687;p101"/>
            <p:cNvSpPr/>
            <p:nvPr/>
          </p:nvSpPr>
          <p:spPr>
            <a:xfrm>
              <a:off x="9818157"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88" name="Google Shape;688;p101"/>
            <p:cNvSpPr/>
            <p:nvPr/>
          </p:nvSpPr>
          <p:spPr>
            <a:xfrm>
              <a:off x="10172063"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89" name="Google Shape;689;p101"/>
            <p:cNvSpPr/>
            <p:nvPr/>
          </p:nvSpPr>
          <p:spPr>
            <a:xfrm>
              <a:off x="10525969"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90" name="Google Shape;690;p101"/>
            <p:cNvSpPr/>
            <p:nvPr/>
          </p:nvSpPr>
          <p:spPr>
            <a:xfrm>
              <a:off x="10879862"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91" name="Google Shape;691;p101"/>
            <p:cNvSpPr/>
            <p:nvPr/>
          </p:nvSpPr>
          <p:spPr>
            <a:xfrm>
              <a:off x="-91211" y="3979100"/>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92" name="Google Shape;692;p101"/>
            <p:cNvSpPr/>
            <p:nvPr/>
          </p:nvSpPr>
          <p:spPr>
            <a:xfrm>
              <a:off x="262695"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93" name="Google Shape;693;p101"/>
            <p:cNvSpPr/>
            <p:nvPr/>
          </p:nvSpPr>
          <p:spPr>
            <a:xfrm>
              <a:off x="61660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94" name="Google Shape;694;p101"/>
            <p:cNvSpPr/>
            <p:nvPr/>
          </p:nvSpPr>
          <p:spPr>
            <a:xfrm>
              <a:off x="970507"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95" name="Google Shape;695;p101"/>
            <p:cNvSpPr/>
            <p:nvPr/>
          </p:nvSpPr>
          <p:spPr>
            <a:xfrm>
              <a:off x="1324413"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96" name="Google Shape;696;p101"/>
            <p:cNvSpPr/>
            <p:nvPr/>
          </p:nvSpPr>
          <p:spPr>
            <a:xfrm>
              <a:off x="1678319"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97" name="Google Shape;697;p101"/>
            <p:cNvSpPr/>
            <p:nvPr/>
          </p:nvSpPr>
          <p:spPr>
            <a:xfrm>
              <a:off x="2032225"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98" name="Google Shape;698;p101"/>
            <p:cNvSpPr/>
            <p:nvPr/>
          </p:nvSpPr>
          <p:spPr>
            <a:xfrm>
              <a:off x="238613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699" name="Google Shape;699;p101"/>
            <p:cNvSpPr/>
            <p:nvPr/>
          </p:nvSpPr>
          <p:spPr>
            <a:xfrm>
              <a:off x="2740037"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00" name="Google Shape;700;p101"/>
            <p:cNvSpPr/>
            <p:nvPr/>
          </p:nvSpPr>
          <p:spPr>
            <a:xfrm>
              <a:off x="3093943"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01" name="Google Shape;701;p101"/>
            <p:cNvSpPr/>
            <p:nvPr/>
          </p:nvSpPr>
          <p:spPr>
            <a:xfrm>
              <a:off x="3447849"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02" name="Google Shape;702;p101"/>
            <p:cNvSpPr/>
            <p:nvPr/>
          </p:nvSpPr>
          <p:spPr>
            <a:xfrm>
              <a:off x="3801755"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03" name="Google Shape;703;p101"/>
            <p:cNvSpPr/>
            <p:nvPr/>
          </p:nvSpPr>
          <p:spPr>
            <a:xfrm>
              <a:off x="415566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04" name="Google Shape;704;p101"/>
            <p:cNvSpPr/>
            <p:nvPr/>
          </p:nvSpPr>
          <p:spPr>
            <a:xfrm>
              <a:off x="4509567"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05" name="Google Shape;705;p101"/>
            <p:cNvSpPr/>
            <p:nvPr/>
          </p:nvSpPr>
          <p:spPr>
            <a:xfrm>
              <a:off x="4863473"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06" name="Google Shape;706;p101"/>
            <p:cNvSpPr/>
            <p:nvPr/>
          </p:nvSpPr>
          <p:spPr>
            <a:xfrm>
              <a:off x="5217379"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07" name="Google Shape;707;p101"/>
            <p:cNvSpPr/>
            <p:nvPr/>
          </p:nvSpPr>
          <p:spPr>
            <a:xfrm>
              <a:off x="5571285"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08" name="Google Shape;708;p101"/>
            <p:cNvSpPr/>
            <p:nvPr/>
          </p:nvSpPr>
          <p:spPr>
            <a:xfrm>
              <a:off x="592519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09" name="Google Shape;709;p101"/>
            <p:cNvSpPr/>
            <p:nvPr/>
          </p:nvSpPr>
          <p:spPr>
            <a:xfrm>
              <a:off x="6279097"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10" name="Google Shape;710;p101"/>
            <p:cNvSpPr/>
            <p:nvPr/>
          </p:nvSpPr>
          <p:spPr>
            <a:xfrm>
              <a:off x="6633003"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11" name="Google Shape;711;p101"/>
            <p:cNvSpPr/>
            <p:nvPr/>
          </p:nvSpPr>
          <p:spPr>
            <a:xfrm>
              <a:off x="6986909"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12" name="Google Shape;712;p101"/>
            <p:cNvSpPr/>
            <p:nvPr/>
          </p:nvSpPr>
          <p:spPr>
            <a:xfrm>
              <a:off x="7340815"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13" name="Google Shape;713;p101"/>
            <p:cNvSpPr/>
            <p:nvPr/>
          </p:nvSpPr>
          <p:spPr>
            <a:xfrm>
              <a:off x="769472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14" name="Google Shape;714;p101"/>
            <p:cNvSpPr/>
            <p:nvPr/>
          </p:nvSpPr>
          <p:spPr>
            <a:xfrm>
              <a:off x="8048627"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15" name="Google Shape;715;p101"/>
            <p:cNvSpPr/>
            <p:nvPr/>
          </p:nvSpPr>
          <p:spPr>
            <a:xfrm>
              <a:off x="8402533"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16" name="Google Shape;716;p101"/>
            <p:cNvSpPr/>
            <p:nvPr/>
          </p:nvSpPr>
          <p:spPr>
            <a:xfrm>
              <a:off x="8756439"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17" name="Google Shape;717;p101"/>
            <p:cNvSpPr/>
            <p:nvPr/>
          </p:nvSpPr>
          <p:spPr>
            <a:xfrm>
              <a:off x="9110345"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18" name="Google Shape;718;p101"/>
            <p:cNvSpPr/>
            <p:nvPr/>
          </p:nvSpPr>
          <p:spPr>
            <a:xfrm>
              <a:off x="946425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19" name="Google Shape;719;p101"/>
            <p:cNvSpPr/>
            <p:nvPr/>
          </p:nvSpPr>
          <p:spPr>
            <a:xfrm>
              <a:off x="9818157"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20" name="Google Shape;720;p101"/>
            <p:cNvSpPr/>
            <p:nvPr/>
          </p:nvSpPr>
          <p:spPr>
            <a:xfrm>
              <a:off x="10172063"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21" name="Google Shape;721;p101"/>
            <p:cNvSpPr/>
            <p:nvPr/>
          </p:nvSpPr>
          <p:spPr>
            <a:xfrm>
              <a:off x="10525969"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22" name="Google Shape;722;p101"/>
            <p:cNvSpPr/>
            <p:nvPr/>
          </p:nvSpPr>
          <p:spPr>
            <a:xfrm>
              <a:off x="10879862"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23" name="Google Shape;723;p101"/>
            <p:cNvSpPr/>
            <p:nvPr/>
          </p:nvSpPr>
          <p:spPr>
            <a:xfrm>
              <a:off x="-91211" y="4783175"/>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24" name="Google Shape;724;p101"/>
            <p:cNvSpPr/>
            <p:nvPr/>
          </p:nvSpPr>
          <p:spPr>
            <a:xfrm>
              <a:off x="262695"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25" name="Google Shape;725;p101"/>
            <p:cNvSpPr/>
            <p:nvPr/>
          </p:nvSpPr>
          <p:spPr>
            <a:xfrm>
              <a:off x="61660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26" name="Google Shape;726;p101"/>
            <p:cNvSpPr/>
            <p:nvPr/>
          </p:nvSpPr>
          <p:spPr>
            <a:xfrm>
              <a:off x="970507"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27" name="Google Shape;727;p101"/>
            <p:cNvSpPr/>
            <p:nvPr/>
          </p:nvSpPr>
          <p:spPr>
            <a:xfrm>
              <a:off x="1324413"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28" name="Google Shape;728;p101"/>
            <p:cNvSpPr/>
            <p:nvPr/>
          </p:nvSpPr>
          <p:spPr>
            <a:xfrm>
              <a:off x="1678319"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29" name="Google Shape;729;p101"/>
            <p:cNvSpPr/>
            <p:nvPr/>
          </p:nvSpPr>
          <p:spPr>
            <a:xfrm>
              <a:off x="2032225"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30" name="Google Shape;730;p101"/>
            <p:cNvSpPr/>
            <p:nvPr/>
          </p:nvSpPr>
          <p:spPr>
            <a:xfrm>
              <a:off x="238613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31" name="Google Shape;731;p101"/>
            <p:cNvSpPr/>
            <p:nvPr/>
          </p:nvSpPr>
          <p:spPr>
            <a:xfrm>
              <a:off x="2740037"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32" name="Google Shape;732;p101"/>
            <p:cNvSpPr/>
            <p:nvPr/>
          </p:nvSpPr>
          <p:spPr>
            <a:xfrm>
              <a:off x="3093943"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33" name="Google Shape;733;p101"/>
            <p:cNvSpPr/>
            <p:nvPr/>
          </p:nvSpPr>
          <p:spPr>
            <a:xfrm>
              <a:off x="3447849"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34" name="Google Shape;734;p101"/>
            <p:cNvSpPr/>
            <p:nvPr/>
          </p:nvSpPr>
          <p:spPr>
            <a:xfrm>
              <a:off x="3801755"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35" name="Google Shape;735;p101"/>
            <p:cNvSpPr/>
            <p:nvPr/>
          </p:nvSpPr>
          <p:spPr>
            <a:xfrm>
              <a:off x="415566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36" name="Google Shape;736;p101"/>
            <p:cNvSpPr/>
            <p:nvPr/>
          </p:nvSpPr>
          <p:spPr>
            <a:xfrm>
              <a:off x="4509567"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37" name="Google Shape;737;p101"/>
            <p:cNvSpPr/>
            <p:nvPr/>
          </p:nvSpPr>
          <p:spPr>
            <a:xfrm>
              <a:off x="4863473"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38" name="Google Shape;738;p101"/>
            <p:cNvSpPr/>
            <p:nvPr/>
          </p:nvSpPr>
          <p:spPr>
            <a:xfrm>
              <a:off x="5217379"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39" name="Google Shape;739;p101"/>
            <p:cNvSpPr/>
            <p:nvPr/>
          </p:nvSpPr>
          <p:spPr>
            <a:xfrm>
              <a:off x="5571285"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40" name="Google Shape;740;p101"/>
            <p:cNvSpPr/>
            <p:nvPr/>
          </p:nvSpPr>
          <p:spPr>
            <a:xfrm>
              <a:off x="592519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41" name="Google Shape;741;p101"/>
            <p:cNvSpPr/>
            <p:nvPr/>
          </p:nvSpPr>
          <p:spPr>
            <a:xfrm>
              <a:off x="6279097"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42" name="Google Shape;742;p101"/>
            <p:cNvSpPr/>
            <p:nvPr/>
          </p:nvSpPr>
          <p:spPr>
            <a:xfrm>
              <a:off x="6633003"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43" name="Google Shape;743;p101"/>
            <p:cNvSpPr/>
            <p:nvPr/>
          </p:nvSpPr>
          <p:spPr>
            <a:xfrm>
              <a:off x="6986909"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44" name="Google Shape;744;p101"/>
            <p:cNvSpPr/>
            <p:nvPr/>
          </p:nvSpPr>
          <p:spPr>
            <a:xfrm>
              <a:off x="7340815"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45" name="Google Shape;745;p101"/>
            <p:cNvSpPr/>
            <p:nvPr/>
          </p:nvSpPr>
          <p:spPr>
            <a:xfrm>
              <a:off x="769472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46" name="Google Shape;746;p101"/>
            <p:cNvSpPr/>
            <p:nvPr/>
          </p:nvSpPr>
          <p:spPr>
            <a:xfrm>
              <a:off x="8048627"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47" name="Google Shape;747;p101"/>
            <p:cNvSpPr/>
            <p:nvPr/>
          </p:nvSpPr>
          <p:spPr>
            <a:xfrm>
              <a:off x="8402533"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48" name="Google Shape;748;p101"/>
            <p:cNvSpPr/>
            <p:nvPr/>
          </p:nvSpPr>
          <p:spPr>
            <a:xfrm>
              <a:off x="8756439"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49" name="Google Shape;749;p101"/>
            <p:cNvSpPr/>
            <p:nvPr/>
          </p:nvSpPr>
          <p:spPr>
            <a:xfrm>
              <a:off x="9110345"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50" name="Google Shape;750;p101"/>
            <p:cNvSpPr/>
            <p:nvPr/>
          </p:nvSpPr>
          <p:spPr>
            <a:xfrm>
              <a:off x="946425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51" name="Google Shape;751;p101"/>
            <p:cNvSpPr/>
            <p:nvPr/>
          </p:nvSpPr>
          <p:spPr>
            <a:xfrm>
              <a:off x="9818157"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52" name="Google Shape;752;p101"/>
            <p:cNvSpPr/>
            <p:nvPr/>
          </p:nvSpPr>
          <p:spPr>
            <a:xfrm>
              <a:off x="10172063"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53" name="Google Shape;753;p101"/>
            <p:cNvSpPr/>
            <p:nvPr/>
          </p:nvSpPr>
          <p:spPr>
            <a:xfrm>
              <a:off x="10525969"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54" name="Google Shape;754;p101"/>
            <p:cNvSpPr/>
            <p:nvPr/>
          </p:nvSpPr>
          <p:spPr>
            <a:xfrm>
              <a:off x="10879862"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55" name="Google Shape;755;p101"/>
            <p:cNvSpPr/>
            <p:nvPr/>
          </p:nvSpPr>
          <p:spPr>
            <a:xfrm>
              <a:off x="-91211" y="5587248"/>
              <a:ext cx="184150" cy="619125"/>
            </a:xfrm>
            <a:custGeom>
              <a:rect b="b" l="l" r="r" t="t"/>
              <a:pathLst>
                <a:path extrusionOk="0" h="390" w="116">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56" name="Google Shape;756;p101"/>
            <p:cNvSpPr/>
            <p:nvPr/>
          </p:nvSpPr>
          <p:spPr>
            <a:xfrm>
              <a:off x="9912350" y="127000"/>
              <a:ext cx="400050" cy="42783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grpSp>
          <p:nvGrpSpPr>
            <p:cNvPr id="757" name="Google Shape;757;p101"/>
            <p:cNvGrpSpPr/>
            <p:nvPr/>
          </p:nvGrpSpPr>
          <p:grpSpPr>
            <a:xfrm>
              <a:off x="-664463" y="1060450"/>
              <a:ext cx="2884436" cy="4051302"/>
              <a:chOff x="-831850" y="581026"/>
              <a:chExt cx="3567113" cy="5010150"/>
            </a:xfrm>
          </p:grpSpPr>
          <p:sp>
            <p:nvSpPr>
              <p:cNvPr id="758" name="Google Shape;758;p101"/>
              <p:cNvSpPr/>
              <p:nvPr/>
            </p:nvSpPr>
            <p:spPr>
              <a:xfrm>
                <a:off x="-831850" y="2471738"/>
                <a:ext cx="3567113" cy="3119438"/>
              </a:xfrm>
              <a:custGeom>
                <a:rect b="b" l="l" r="r" t="t"/>
                <a:pathLst>
                  <a:path extrusionOk="0" h="406" w="464">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cap="flat" cmpd="sng" w="184150">
                <a:solidFill>
                  <a:srgbClr val="C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59" name="Google Shape;759;p101"/>
              <p:cNvSpPr/>
              <p:nvPr/>
            </p:nvSpPr>
            <p:spPr>
              <a:xfrm>
                <a:off x="490538" y="3262313"/>
                <a:ext cx="914400" cy="1590675"/>
              </a:xfrm>
              <a:custGeom>
                <a:rect b="b" l="l" r="r" t="t"/>
                <a:pathLst>
                  <a:path extrusionOk="0" h="207" w="119">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cap="flat" cmpd="sng" w="184150">
                <a:solidFill>
                  <a:srgbClr val="C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60" name="Google Shape;760;p101"/>
              <p:cNvSpPr/>
              <p:nvPr/>
            </p:nvSpPr>
            <p:spPr>
              <a:xfrm>
                <a:off x="-239713" y="581026"/>
                <a:ext cx="2382838" cy="1958975"/>
              </a:xfrm>
              <a:custGeom>
                <a:rect b="b" l="l" r="r" t="t"/>
                <a:pathLst>
                  <a:path extrusionOk="0" h="255" w="31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cap="flat" cmpd="sng" w="184150">
                <a:solidFill>
                  <a:srgbClr val="C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0">
                  <a:solidFill>
                    <a:schemeClr val="lt1"/>
                  </a:solidFill>
                  <a:latin typeface="Trebuchet MS"/>
                  <a:ea typeface="Trebuchet MS"/>
                  <a:cs typeface="Trebuchet MS"/>
                  <a:sym typeface="Trebuchet MS"/>
                </a:endParaRPr>
              </a:p>
            </p:txBody>
          </p:sp>
        </p:grpSp>
        <p:sp>
          <p:nvSpPr>
            <p:cNvPr id="761" name="Google Shape;761;p101"/>
            <p:cNvSpPr/>
            <p:nvPr/>
          </p:nvSpPr>
          <p:spPr>
            <a:xfrm>
              <a:off x="-1327308" y="-152400"/>
              <a:ext cx="1325690" cy="6527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62" name="Google Shape;762;p101"/>
            <p:cNvSpPr/>
            <p:nvPr/>
          </p:nvSpPr>
          <p:spPr>
            <a:xfrm>
              <a:off x="10973671" y="-152400"/>
              <a:ext cx="1325690" cy="6527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63" name="Google Shape;763;p101"/>
            <p:cNvSpPr/>
            <p:nvPr/>
          </p:nvSpPr>
          <p:spPr>
            <a:xfrm rot="-5400000">
              <a:off x="5129275" y="-5934192"/>
              <a:ext cx="405411" cy="1146406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64" name="Google Shape;764;p101"/>
            <p:cNvSpPr/>
            <p:nvPr/>
          </p:nvSpPr>
          <p:spPr>
            <a:xfrm rot="-5400000">
              <a:off x="5129270" y="643723"/>
              <a:ext cx="405411" cy="1146406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000">
                <a:solidFill>
                  <a:schemeClr val="lt1"/>
                </a:solidFill>
                <a:latin typeface="Trebuchet MS"/>
                <a:ea typeface="Trebuchet MS"/>
                <a:cs typeface="Trebuchet MS"/>
                <a:sym typeface="Trebuchet MS"/>
              </a:endParaRPr>
            </a:p>
          </p:txBody>
        </p:sp>
      </p:grpSp>
      <p:sp>
        <p:nvSpPr>
          <p:cNvPr id="765" name="Google Shape;765;p101"/>
          <p:cNvSpPr txBox="1"/>
          <p:nvPr>
            <p:ph type="title"/>
          </p:nvPr>
        </p:nvSpPr>
        <p:spPr>
          <a:xfrm>
            <a:off x="9540240" y="12557762"/>
            <a:ext cx="24871680" cy="196977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9333">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 name="Google Shape;766;p101"/>
          <p:cNvSpPr txBox="1"/>
          <p:nvPr>
            <p:ph idx="1" type="body"/>
          </p:nvPr>
        </p:nvSpPr>
        <p:spPr>
          <a:xfrm>
            <a:off x="9540240" y="14538962"/>
            <a:ext cx="24871680" cy="175154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3000"/>
              </a:spcBef>
              <a:spcAft>
                <a:spcPts val="0"/>
              </a:spcAft>
              <a:buSzPts val="8000"/>
              <a:buFont typeface="Trebuchet MS"/>
              <a:buNone/>
              <a:defRPr b="0" sz="8000">
                <a:solidFill>
                  <a:schemeClr val="lt1"/>
                </a:solidFill>
                <a:latin typeface="Trebuchet MS"/>
                <a:ea typeface="Trebuchet MS"/>
                <a:cs typeface="Trebuchet MS"/>
                <a:sym typeface="Trebuchet MS"/>
              </a:defRPr>
            </a:lvl1pPr>
            <a:lvl2pPr indent="-228600" lvl="1" marL="914400" algn="ctr">
              <a:lnSpc>
                <a:spcPct val="90000"/>
              </a:lnSpc>
              <a:spcBef>
                <a:spcPts val="3000"/>
              </a:spcBef>
              <a:spcAft>
                <a:spcPts val="0"/>
              </a:spcAft>
              <a:buSzPts val="9333"/>
              <a:buFont typeface="Trebuchet MS"/>
              <a:buNone/>
              <a:defRPr sz="9333">
                <a:solidFill>
                  <a:schemeClr val="lt2"/>
                </a:solidFill>
                <a:latin typeface="Trebuchet MS"/>
                <a:ea typeface="Trebuchet MS"/>
                <a:cs typeface="Trebuchet MS"/>
                <a:sym typeface="Trebuchet MS"/>
              </a:defRPr>
            </a:lvl2pPr>
            <a:lvl3pPr indent="-228600" lvl="2" marL="1371600" algn="ctr">
              <a:lnSpc>
                <a:spcPct val="90000"/>
              </a:lnSpc>
              <a:spcBef>
                <a:spcPts val="3000"/>
              </a:spcBef>
              <a:spcAft>
                <a:spcPts val="0"/>
              </a:spcAft>
              <a:buSzPts val="9333"/>
              <a:buFont typeface="Trebuchet MS"/>
              <a:buNone/>
              <a:defRPr sz="9333">
                <a:solidFill>
                  <a:schemeClr val="lt2"/>
                </a:solidFill>
                <a:latin typeface="Trebuchet MS"/>
                <a:ea typeface="Trebuchet MS"/>
                <a:cs typeface="Trebuchet MS"/>
                <a:sym typeface="Trebuchet MS"/>
              </a:defRPr>
            </a:lvl3pPr>
            <a:lvl4pPr indent="-228600" lvl="3" marL="1828800" algn="ctr">
              <a:spcBef>
                <a:spcPts val="3000"/>
              </a:spcBef>
              <a:spcAft>
                <a:spcPts val="0"/>
              </a:spcAft>
              <a:buClr>
                <a:schemeClr val="lt2"/>
              </a:buClr>
              <a:buSzPts val="9333"/>
              <a:buFont typeface="Trebuchet MS"/>
              <a:buNone/>
              <a:defRPr sz="9333">
                <a:solidFill>
                  <a:schemeClr val="lt2"/>
                </a:solidFill>
                <a:latin typeface="Trebuchet MS"/>
                <a:ea typeface="Trebuchet MS"/>
                <a:cs typeface="Trebuchet MS"/>
                <a:sym typeface="Trebuchet MS"/>
              </a:defRPr>
            </a:lvl4pPr>
            <a:lvl5pPr indent="-228600" lvl="4" marL="2286000" algn="ctr">
              <a:spcBef>
                <a:spcPts val="1867"/>
              </a:spcBef>
              <a:spcAft>
                <a:spcPts val="0"/>
              </a:spcAft>
              <a:buClr>
                <a:schemeClr val="lt2"/>
              </a:buClr>
              <a:buSzPts val="9333"/>
              <a:buFont typeface="Trebuchet MS"/>
              <a:buNone/>
              <a:defRPr sz="9333">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p:cSld name="Video">
    <p:spTree>
      <p:nvGrpSpPr>
        <p:cNvPr id="767" name="Shape 767"/>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p:cSld name="Title, Subtitle">
    <p:spTree>
      <p:nvGrpSpPr>
        <p:cNvPr id="36" name="Shape 36"/>
        <p:cNvGrpSpPr/>
        <p:nvPr/>
      </p:nvGrpSpPr>
      <p:grpSpPr>
        <a:xfrm>
          <a:off x="0" y="0"/>
          <a:ext cx="0" cy="0"/>
          <a:chOff x="0" y="0"/>
          <a:chExt cx="0" cy="0"/>
        </a:xfrm>
      </p:grpSpPr>
      <p:sp>
        <p:nvSpPr>
          <p:cNvPr id="37" name="Google Shape;37;p48"/>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Arial"/>
              <a:buNone/>
              <a:defRPr b="1" sz="72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48"/>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Arial"/>
              <a:buNone/>
              <a:defRPr b="0" i="0" sz="4800" u="none" cap="none" strike="noStrike">
                <a:solidFill>
                  <a:schemeClr val="dk2"/>
                </a:solidFill>
                <a:latin typeface="Arial"/>
                <a:ea typeface="Arial"/>
                <a:cs typeface="Arial"/>
                <a:sym typeface="Arial"/>
              </a:defRPr>
            </a:lvl1pPr>
            <a:lvl2pPr indent="-228600" lvl="1" marL="9144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2pPr>
            <a:lvl3pPr indent="-228600" lvl="2" marL="13716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3pPr>
            <a:lvl4pPr indent="-228600" lvl="3" marL="18288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4pPr>
            <a:lvl5pPr indent="-228600" lvl="4" marL="2286000" marR="0" rtl="0" algn="ctr">
              <a:lnSpc>
                <a:spcPct val="90000"/>
              </a:lnSpc>
              <a:spcBef>
                <a:spcPts val="15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68" name="Shape 768"/>
        <p:cNvGrpSpPr/>
        <p:nvPr/>
      </p:nvGrpSpPr>
      <p:grpSpPr>
        <a:xfrm>
          <a:off x="0" y="0"/>
          <a:ext cx="0" cy="0"/>
          <a:chOff x="0" y="0"/>
          <a:chExt cx="0" cy="0"/>
        </a:xfrm>
      </p:grpSpPr>
      <p:sp>
        <p:nvSpPr>
          <p:cNvPr id="769" name="Google Shape;769;p103"/>
          <p:cNvSpPr/>
          <p:nvPr/>
        </p:nvSpPr>
        <p:spPr>
          <a:xfrm>
            <a:off x="0" y="0"/>
            <a:ext cx="36576000" cy="1865970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000">
              <a:solidFill>
                <a:schemeClr val="lt1"/>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Placeholder" type="titleOnly">
  <p:cSld name="TITLE_ONLY">
    <p:spTree>
      <p:nvGrpSpPr>
        <p:cNvPr id="770" name="Shape 770"/>
        <p:cNvGrpSpPr/>
        <p:nvPr/>
      </p:nvGrpSpPr>
      <p:grpSpPr>
        <a:xfrm>
          <a:off x="0" y="0"/>
          <a:ext cx="0" cy="0"/>
          <a:chOff x="0" y="0"/>
          <a:chExt cx="0" cy="0"/>
        </a:xfrm>
      </p:grpSpPr>
      <p:sp>
        <p:nvSpPr>
          <p:cNvPr id="771" name="Google Shape;771;p104"/>
          <p:cNvSpPr/>
          <p:nvPr/>
        </p:nvSpPr>
        <p:spPr>
          <a:xfrm>
            <a:off x="0" y="0"/>
            <a:ext cx="36576000" cy="19016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000">
              <a:solidFill>
                <a:schemeClr val="lt1"/>
              </a:solidFill>
              <a:latin typeface="Trebuchet MS"/>
              <a:ea typeface="Trebuchet MS"/>
              <a:cs typeface="Trebuchet MS"/>
              <a:sym typeface="Trebuchet MS"/>
            </a:endParaRPr>
          </a:p>
        </p:txBody>
      </p:sp>
      <p:sp>
        <p:nvSpPr>
          <p:cNvPr id="772" name="Google Shape;772;p104"/>
          <p:cNvSpPr txBox="1"/>
          <p:nvPr>
            <p:ph type="title"/>
          </p:nvPr>
        </p:nvSpPr>
        <p:spPr>
          <a:xfrm>
            <a:off x="1661160" y="17231579"/>
            <a:ext cx="33253680" cy="178510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sz="9333">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04"/>
          <p:cNvSpPr/>
          <p:nvPr/>
        </p:nvSpPr>
        <p:spPr>
          <a:xfrm>
            <a:off x="0" y="0"/>
            <a:ext cx="36576000" cy="20574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000">
              <a:solidFill>
                <a:schemeClr val="lt1"/>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774" name="Shape 774"/>
        <p:cNvGrpSpPr/>
        <p:nvPr/>
      </p:nvGrpSpPr>
      <p:grpSpPr>
        <a:xfrm>
          <a:off x="0" y="0"/>
          <a:ext cx="0" cy="0"/>
          <a:chOff x="0" y="0"/>
          <a:chExt cx="0" cy="0"/>
        </a:xfrm>
      </p:grpSpPr>
      <p:pic>
        <p:nvPicPr>
          <p:cNvPr descr="A close up of an object&#10;&#10;Description automatically generated" id="775" name="Google Shape;775;p105"/>
          <p:cNvPicPr preferRelativeResize="0"/>
          <p:nvPr/>
        </p:nvPicPr>
        <p:blipFill rotWithShape="1">
          <a:blip r:embed="rId2">
            <a:alphaModFix/>
          </a:blip>
          <a:srcRect b="0" l="0" r="0" t="0"/>
          <a:stretch/>
        </p:blipFill>
        <p:spPr>
          <a:xfrm>
            <a:off x="0" y="0"/>
            <a:ext cx="36576000" cy="20574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1_Title, Subtitle, and Content">
    <p:spTree>
      <p:nvGrpSpPr>
        <p:cNvPr id="776" name="Shape 776"/>
        <p:cNvGrpSpPr/>
        <p:nvPr/>
      </p:nvGrpSpPr>
      <p:grpSpPr>
        <a:xfrm>
          <a:off x="0" y="0"/>
          <a:ext cx="0" cy="0"/>
          <a:chOff x="0" y="0"/>
          <a:chExt cx="0" cy="0"/>
        </a:xfrm>
      </p:grpSpPr>
      <p:sp>
        <p:nvSpPr>
          <p:cNvPr id="777" name="Google Shape;777;p106"/>
          <p:cNvSpPr txBox="1"/>
          <p:nvPr>
            <p:ph type="title"/>
          </p:nvPr>
        </p:nvSpPr>
        <p:spPr>
          <a:xfrm>
            <a:off x="1661160" y="2204088"/>
            <a:ext cx="33253680" cy="1969770"/>
          </a:xfrm>
          <a:prstGeom prst="rect">
            <a:avLst/>
          </a:prstGeom>
          <a:noFill/>
          <a:ln>
            <a:noFill/>
          </a:ln>
        </p:spPr>
        <p:txBody>
          <a:bodyPr anchorCtr="0" anchor="b" bIns="91425" lIns="91425" spcFirstLastPara="1" rIns="91425" wrap="square" tIns="91425">
            <a:noAutofit/>
          </a:bodyPr>
          <a:lstStyle>
            <a:lvl1pPr lvl="0" marR="0" algn="ctr">
              <a:lnSpc>
                <a:spcPct val="90000"/>
              </a:lnSpc>
              <a:spcBef>
                <a:spcPts val="0"/>
              </a:spcBef>
              <a:spcAft>
                <a:spcPts val="0"/>
              </a:spcAft>
              <a:buClr>
                <a:srgbClr val="000000"/>
              </a:buClr>
              <a:buSzPts val="1400"/>
              <a:buFont typeface="Arial"/>
              <a:buNone/>
              <a:defRPr b="1" i="0" sz="12000" u="none" cap="none" strike="noStrike">
                <a:solidFill>
                  <a:schemeClr val="dk2"/>
                </a:solidFill>
                <a:latin typeface="Trebuchet MS"/>
                <a:ea typeface="Trebuchet MS"/>
                <a:cs typeface="Trebuchet MS"/>
                <a:sym typeface="Trebuchet MS"/>
              </a:defRPr>
            </a:lvl1pPr>
            <a:lvl2pPr lvl="1" marR="0" algn="l">
              <a:lnSpc>
                <a:spcPct val="100000"/>
              </a:lnSpc>
              <a:spcBef>
                <a:spcPts val="0"/>
              </a:spcBef>
              <a:spcAft>
                <a:spcPts val="0"/>
              </a:spcAft>
              <a:buClr>
                <a:srgbClr val="000000"/>
              </a:buClr>
              <a:buSzPts val="1400"/>
              <a:buFont typeface="Arial"/>
              <a:buNone/>
              <a:defRPr b="1" i="0" sz="10667" u="none" cap="none" strike="noStrike">
                <a:solidFill>
                  <a:srgbClr val="73B9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1" i="0" sz="10667" u="none" cap="none" strike="noStrike">
                <a:solidFill>
                  <a:srgbClr val="73B9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1" i="0" sz="10667" u="none" cap="none" strike="noStrike">
                <a:solidFill>
                  <a:srgbClr val="73B9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1" i="0" sz="10667" u="none" cap="none" strike="noStrike">
                <a:solidFill>
                  <a:srgbClr val="73B9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1" i="0" sz="10667" u="none" cap="none" strike="noStrike">
                <a:solidFill>
                  <a:srgbClr val="73B9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1" i="0" sz="10667" u="none" cap="none" strike="noStrike">
                <a:solidFill>
                  <a:srgbClr val="73B9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1" i="0" sz="10667" u="none" cap="none" strike="noStrike">
                <a:solidFill>
                  <a:srgbClr val="73B9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1" i="0" sz="10667" u="none" cap="none" strike="noStrike">
                <a:solidFill>
                  <a:srgbClr val="73B900"/>
                </a:solidFill>
                <a:latin typeface="Arial"/>
                <a:ea typeface="Arial"/>
                <a:cs typeface="Arial"/>
                <a:sym typeface="Arial"/>
              </a:defRPr>
            </a:lvl9pPr>
          </a:lstStyle>
          <a:p/>
        </p:txBody>
      </p:sp>
      <p:sp>
        <p:nvSpPr>
          <p:cNvPr id="778" name="Google Shape;778;p106"/>
          <p:cNvSpPr txBox="1"/>
          <p:nvPr>
            <p:ph idx="1" type="body"/>
          </p:nvPr>
        </p:nvSpPr>
        <p:spPr>
          <a:xfrm>
            <a:off x="1722500" y="7010120"/>
            <a:ext cx="33253680" cy="11989287"/>
          </a:xfrm>
          <a:prstGeom prst="rect">
            <a:avLst/>
          </a:prstGeom>
          <a:noFill/>
          <a:ln>
            <a:noFill/>
          </a:ln>
        </p:spPr>
        <p:txBody>
          <a:bodyPr anchorCtr="0" anchor="t" bIns="91425" lIns="91425" spcFirstLastPara="1" rIns="91425" wrap="square" tIns="91425">
            <a:noAutofit/>
          </a:bodyPr>
          <a:lstStyle>
            <a:lvl1pPr indent="-355600" lvl="0" marL="457200" marR="0" algn="l">
              <a:lnSpc>
                <a:spcPct val="90000"/>
              </a:lnSpc>
              <a:spcBef>
                <a:spcPts val="3000"/>
              </a:spcBef>
              <a:spcAft>
                <a:spcPts val="0"/>
              </a:spcAft>
              <a:buClr>
                <a:schemeClr val="dk1"/>
              </a:buClr>
              <a:buSzPts val="2000"/>
              <a:buFont typeface="Trebuchet MS"/>
              <a:buChar char="—"/>
              <a:defRPr b="0" i="0" sz="6667" u="none" cap="none" strike="noStrike">
                <a:solidFill>
                  <a:schemeClr val="dk2"/>
                </a:solidFill>
                <a:latin typeface="Trebuchet MS"/>
                <a:ea typeface="Trebuchet MS"/>
                <a:cs typeface="Trebuchet MS"/>
                <a:sym typeface="Trebuchet MS"/>
              </a:defRPr>
            </a:lvl1pPr>
            <a:lvl2pPr indent="-342900" lvl="1" marL="914400" marR="0" algn="l">
              <a:lnSpc>
                <a:spcPct val="90000"/>
              </a:lnSpc>
              <a:spcBef>
                <a:spcPts val="3000"/>
              </a:spcBef>
              <a:spcAft>
                <a:spcPts val="0"/>
              </a:spcAft>
              <a:buClr>
                <a:schemeClr val="dk1"/>
              </a:buClr>
              <a:buSzPts val="1800"/>
              <a:buFont typeface="Trebuchet MS"/>
              <a:buChar char="—"/>
              <a:defRPr b="0" i="0" sz="6000" u="none" cap="none" strike="noStrike">
                <a:solidFill>
                  <a:schemeClr val="dk2"/>
                </a:solidFill>
                <a:latin typeface="Trebuchet MS"/>
                <a:ea typeface="Trebuchet MS"/>
                <a:cs typeface="Trebuchet MS"/>
                <a:sym typeface="Trebuchet MS"/>
              </a:defRPr>
            </a:lvl2pPr>
            <a:lvl3pPr indent="-330200" lvl="2" marL="1371600" marR="0" algn="l">
              <a:lnSpc>
                <a:spcPct val="90000"/>
              </a:lnSpc>
              <a:spcBef>
                <a:spcPts val="3000"/>
              </a:spcBef>
              <a:spcAft>
                <a:spcPts val="0"/>
              </a:spcAft>
              <a:buClr>
                <a:schemeClr val="dk1"/>
              </a:buClr>
              <a:buSzPts val="1600"/>
              <a:buFont typeface="Trebuchet MS"/>
              <a:buChar char="—"/>
              <a:defRPr b="0" i="0" sz="5333" u="none" cap="none" strike="noStrike">
                <a:solidFill>
                  <a:schemeClr val="dk2"/>
                </a:solidFill>
                <a:latin typeface="Trebuchet MS"/>
                <a:ea typeface="Trebuchet MS"/>
                <a:cs typeface="Trebuchet MS"/>
                <a:sym typeface="Trebuchet MS"/>
              </a:defRPr>
            </a:lvl3pPr>
            <a:lvl4pPr indent="-342900" lvl="3" marL="1828800" marR="0" algn="l">
              <a:lnSpc>
                <a:spcPct val="100000"/>
              </a:lnSpc>
              <a:spcBef>
                <a:spcPts val="3000"/>
              </a:spcBef>
              <a:spcAft>
                <a:spcPts val="0"/>
              </a:spcAft>
              <a:buClr>
                <a:schemeClr val="dk1"/>
              </a:buClr>
              <a:buSzPts val="1800"/>
              <a:buFont typeface="Noto Sans Symbols"/>
              <a:buChar char="▪"/>
              <a:defRPr b="0" i="0" sz="6000" u="none" cap="none" strike="noStrike">
                <a:solidFill>
                  <a:schemeClr val="lt1"/>
                </a:solidFill>
                <a:latin typeface="Trebuchet MS"/>
                <a:ea typeface="Trebuchet MS"/>
                <a:cs typeface="Trebuchet MS"/>
                <a:sym typeface="Trebuchet MS"/>
              </a:defRPr>
            </a:lvl4pPr>
            <a:lvl5pPr indent="-355600" lvl="4" marL="2286000" marR="0" algn="l">
              <a:lnSpc>
                <a:spcPct val="100000"/>
              </a:lnSpc>
              <a:spcBef>
                <a:spcPts val="1333"/>
              </a:spcBef>
              <a:spcAft>
                <a:spcPts val="0"/>
              </a:spcAft>
              <a:buClr>
                <a:schemeClr val="dk1"/>
              </a:buClr>
              <a:buSzPts val="2000"/>
              <a:buFont typeface="Noto Sans Symbols"/>
              <a:buChar char="▪"/>
              <a:defRPr b="0" i="0" sz="6667" u="none" cap="none" strike="noStrike">
                <a:solidFill>
                  <a:schemeClr val="lt1"/>
                </a:solidFill>
                <a:latin typeface="Trebuchet MS"/>
                <a:ea typeface="Trebuchet MS"/>
                <a:cs typeface="Trebuchet MS"/>
                <a:sym typeface="Trebuchet MS"/>
              </a:defRPr>
            </a:lvl5pPr>
            <a:lvl6pPr indent="-355600" lvl="5" marL="2743200" marR="0" algn="l">
              <a:lnSpc>
                <a:spcPct val="100000"/>
              </a:lnSpc>
              <a:spcBef>
                <a:spcPts val="1333"/>
              </a:spcBef>
              <a:spcAft>
                <a:spcPts val="0"/>
              </a:spcAft>
              <a:buClr>
                <a:schemeClr val="dk2"/>
              </a:buClr>
              <a:buSzPts val="2000"/>
              <a:buFont typeface="Trebuchet MS"/>
              <a:buChar char="»"/>
              <a:defRPr b="0" i="0" sz="6667" u="none" cap="none" strike="noStrike">
                <a:solidFill>
                  <a:schemeClr val="dk2"/>
                </a:solidFill>
                <a:latin typeface="Trebuchet MS"/>
                <a:ea typeface="Trebuchet MS"/>
                <a:cs typeface="Trebuchet MS"/>
                <a:sym typeface="Trebuchet MS"/>
              </a:defRPr>
            </a:lvl6pPr>
            <a:lvl7pPr indent="-355600" lvl="6" marL="3200400" marR="0" algn="l">
              <a:lnSpc>
                <a:spcPct val="100000"/>
              </a:lnSpc>
              <a:spcBef>
                <a:spcPts val="1333"/>
              </a:spcBef>
              <a:spcAft>
                <a:spcPts val="0"/>
              </a:spcAft>
              <a:buClr>
                <a:schemeClr val="dk2"/>
              </a:buClr>
              <a:buSzPts val="2000"/>
              <a:buFont typeface="Trebuchet MS"/>
              <a:buChar char="»"/>
              <a:defRPr b="0" i="0" sz="6667" u="none" cap="none" strike="noStrike">
                <a:solidFill>
                  <a:schemeClr val="dk2"/>
                </a:solidFill>
                <a:latin typeface="Trebuchet MS"/>
                <a:ea typeface="Trebuchet MS"/>
                <a:cs typeface="Trebuchet MS"/>
                <a:sym typeface="Trebuchet MS"/>
              </a:defRPr>
            </a:lvl7pPr>
            <a:lvl8pPr indent="-355600" lvl="7" marL="3657600" marR="0" algn="l">
              <a:lnSpc>
                <a:spcPct val="100000"/>
              </a:lnSpc>
              <a:spcBef>
                <a:spcPts val="1333"/>
              </a:spcBef>
              <a:spcAft>
                <a:spcPts val="0"/>
              </a:spcAft>
              <a:buClr>
                <a:schemeClr val="dk2"/>
              </a:buClr>
              <a:buSzPts val="2000"/>
              <a:buFont typeface="Trebuchet MS"/>
              <a:buChar char="»"/>
              <a:defRPr b="0" i="0" sz="6667" u="none" cap="none" strike="noStrike">
                <a:solidFill>
                  <a:schemeClr val="dk2"/>
                </a:solidFill>
                <a:latin typeface="Trebuchet MS"/>
                <a:ea typeface="Trebuchet MS"/>
                <a:cs typeface="Trebuchet MS"/>
                <a:sym typeface="Trebuchet MS"/>
              </a:defRPr>
            </a:lvl8pPr>
            <a:lvl9pPr indent="-355600" lvl="8" marL="4114800" marR="0" algn="l">
              <a:lnSpc>
                <a:spcPct val="100000"/>
              </a:lnSpc>
              <a:spcBef>
                <a:spcPts val="1333"/>
              </a:spcBef>
              <a:spcAft>
                <a:spcPts val="0"/>
              </a:spcAft>
              <a:buClr>
                <a:schemeClr val="dk2"/>
              </a:buClr>
              <a:buSzPts val="2000"/>
              <a:buFont typeface="Trebuchet MS"/>
              <a:buChar char="»"/>
              <a:defRPr b="0" i="0" sz="6667" u="none" cap="none" strike="noStrike">
                <a:solidFill>
                  <a:schemeClr val="dk2"/>
                </a:solidFill>
                <a:latin typeface="Trebuchet MS"/>
                <a:ea typeface="Trebuchet MS"/>
                <a:cs typeface="Trebuchet MS"/>
                <a:sym typeface="Trebuchet MS"/>
              </a:defRPr>
            </a:lvl9pPr>
          </a:lstStyle>
          <a:p/>
        </p:txBody>
      </p:sp>
      <p:sp>
        <p:nvSpPr>
          <p:cNvPr id="779" name="Google Shape;779;p106"/>
          <p:cNvSpPr txBox="1"/>
          <p:nvPr>
            <p:ph idx="2" type="body"/>
          </p:nvPr>
        </p:nvSpPr>
        <p:spPr>
          <a:xfrm>
            <a:off x="1661160" y="3944445"/>
            <a:ext cx="33253680" cy="1751543"/>
          </a:xfrm>
          <a:prstGeom prst="rect">
            <a:avLst/>
          </a:prstGeom>
          <a:noFill/>
          <a:ln>
            <a:noFill/>
          </a:ln>
        </p:spPr>
        <p:txBody>
          <a:bodyPr anchorCtr="0" anchor="t" bIns="91425" lIns="91425" spcFirstLastPara="1" rIns="91425" wrap="square" tIns="91425">
            <a:noAutofit/>
          </a:bodyPr>
          <a:lstStyle>
            <a:lvl1pPr indent="-228600" lvl="0" marL="457200" marR="0" algn="ctr">
              <a:lnSpc>
                <a:spcPct val="90000"/>
              </a:lnSpc>
              <a:spcBef>
                <a:spcPts val="3000"/>
              </a:spcBef>
              <a:spcAft>
                <a:spcPts val="0"/>
              </a:spcAft>
              <a:buClr>
                <a:schemeClr val="dk1"/>
              </a:buClr>
              <a:buSzPts val="1400"/>
              <a:buFont typeface="Trebuchet MS"/>
              <a:buNone/>
              <a:defRPr b="0" i="0" sz="8000" u="none" cap="none" strike="noStrike">
                <a:solidFill>
                  <a:schemeClr val="lt2"/>
                </a:solidFill>
                <a:latin typeface="Trebuchet MS"/>
                <a:ea typeface="Trebuchet MS"/>
                <a:cs typeface="Trebuchet MS"/>
                <a:sym typeface="Trebuchet MS"/>
              </a:defRPr>
            </a:lvl1pPr>
            <a:lvl2pPr indent="-228600" lvl="1" marL="914400" marR="0" algn="ctr">
              <a:lnSpc>
                <a:spcPct val="90000"/>
              </a:lnSpc>
              <a:spcBef>
                <a:spcPts val="3000"/>
              </a:spcBef>
              <a:spcAft>
                <a:spcPts val="0"/>
              </a:spcAft>
              <a:buClr>
                <a:schemeClr val="dk1"/>
              </a:buClr>
              <a:buSzPts val="1400"/>
              <a:buFont typeface="Trebuchet MS"/>
              <a:buNone/>
              <a:defRPr b="0" i="0" sz="9333" u="none" cap="none" strike="noStrike">
                <a:solidFill>
                  <a:schemeClr val="lt2"/>
                </a:solidFill>
                <a:latin typeface="Trebuchet MS"/>
                <a:ea typeface="Trebuchet MS"/>
                <a:cs typeface="Trebuchet MS"/>
                <a:sym typeface="Trebuchet MS"/>
              </a:defRPr>
            </a:lvl2pPr>
            <a:lvl3pPr indent="-228600" lvl="2" marL="1371600" marR="0" algn="ctr">
              <a:lnSpc>
                <a:spcPct val="90000"/>
              </a:lnSpc>
              <a:spcBef>
                <a:spcPts val="3000"/>
              </a:spcBef>
              <a:spcAft>
                <a:spcPts val="0"/>
              </a:spcAft>
              <a:buClr>
                <a:schemeClr val="dk1"/>
              </a:buClr>
              <a:buSzPts val="1400"/>
              <a:buFont typeface="Trebuchet MS"/>
              <a:buNone/>
              <a:defRPr b="0" i="0" sz="9333" u="none" cap="none" strike="noStrike">
                <a:solidFill>
                  <a:schemeClr val="lt2"/>
                </a:solidFill>
                <a:latin typeface="Trebuchet MS"/>
                <a:ea typeface="Trebuchet MS"/>
                <a:cs typeface="Trebuchet MS"/>
                <a:sym typeface="Trebuchet MS"/>
              </a:defRPr>
            </a:lvl3pPr>
            <a:lvl4pPr indent="-228600" lvl="3" marL="1828800" marR="0" algn="ctr">
              <a:lnSpc>
                <a:spcPct val="100000"/>
              </a:lnSpc>
              <a:spcBef>
                <a:spcPts val="3000"/>
              </a:spcBef>
              <a:spcAft>
                <a:spcPts val="0"/>
              </a:spcAft>
              <a:buClr>
                <a:schemeClr val="lt2"/>
              </a:buClr>
              <a:buSzPts val="2000"/>
              <a:buFont typeface="Trebuchet MS"/>
              <a:buNone/>
              <a:defRPr b="0" i="0" sz="9333" u="none" cap="none" strike="noStrike">
                <a:solidFill>
                  <a:schemeClr val="lt2"/>
                </a:solidFill>
                <a:latin typeface="Trebuchet MS"/>
                <a:ea typeface="Trebuchet MS"/>
                <a:cs typeface="Trebuchet MS"/>
                <a:sym typeface="Trebuchet MS"/>
              </a:defRPr>
            </a:lvl4pPr>
            <a:lvl5pPr indent="-228600" lvl="4" marL="2286000" marR="0" algn="ctr">
              <a:lnSpc>
                <a:spcPct val="100000"/>
              </a:lnSpc>
              <a:spcBef>
                <a:spcPts val="1867"/>
              </a:spcBef>
              <a:spcAft>
                <a:spcPts val="0"/>
              </a:spcAft>
              <a:buClr>
                <a:schemeClr val="lt2"/>
              </a:buClr>
              <a:buSzPts val="2000"/>
              <a:buFont typeface="Trebuchet MS"/>
              <a:buNone/>
              <a:defRPr b="0" i="0" sz="9333" u="none" cap="none" strike="noStrike">
                <a:solidFill>
                  <a:schemeClr val="lt2"/>
                </a:solidFill>
                <a:latin typeface="Trebuchet MS"/>
                <a:ea typeface="Trebuchet MS"/>
                <a:cs typeface="Trebuchet MS"/>
                <a:sym typeface="Trebuchet MS"/>
              </a:defRPr>
            </a:lvl5pPr>
            <a:lvl6pPr indent="-355600" lvl="5" marL="2743200" marR="0" algn="l">
              <a:lnSpc>
                <a:spcPct val="100000"/>
              </a:lnSpc>
              <a:spcBef>
                <a:spcPts val="1333"/>
              </a:spcBef>
              <a:spcAft>
                <a:spcPts val="0"/>
              </a:spcAft>
              <a:buClr>
                <a:schemeClr val="dk2"/>
              </a:buClr>
              <a:buSzPts val="2000"/>
              <a:buFont typeface="Trebuchet MS"/>
              <a:buChar char="»"/>
              <a:defRPr b="0" i="0" sz="6667" u="none" cap="none" strike="noStrike">
                <a:solidFill>
                  <a:schemeClr val="dk2"/>
                </a:solidFill>
                <a:latin typeface="Trebuchet MS"/>
                <a:ea typeface="Trebuchet MS"/>
                <a:cs typeface="Trebuchet MS"/>
                <a:sym typeface="Trebuchet MS"/>
              </a:defRPr>
            </a:lvl6pPr>
            <a:lvl7pPr indent="-355600" lvl="6" marL="3200400" marR="0" algn="l">
              <a:lnSpc>
                <a:spcPct val="100000"/>
              </a:lnSpc>
              <a:spcBef>
                <a:spcPts val="1333"/>
              </a:spcBef>
              <a:spcAft>
                <a:spcPts val="0"/>
              </a:spcAft>
              <a:buClr>
                <a:schemeClr val="dk2"/>
              </a:buClr>
              <a:buSzPts val="2000"/>
              <a:buFont typeface="Trebuchet MS"/>
              <a:buChar char="»"/>
              <a:defRPr b="0" i="0" sz="6667" u="none" cap="none" strike="noStrike">
                <a:solidFill>
                  <a:schemeClr val="dk2"/>
                </a:solidFill>
                <a:latin typeface="Trebuchet MS"/>
                <a:ea typeface="Trebuchet MS"/>
                <a:cs typeface="Trebuchet MS"/>
                <a:sym typeface="Trebuchet MS"/>
              </a:defRPr>
            </a:lvl7pPr>
            <a:lvl8pPr indent="-355600" lvl="7" marL="3657600" marR="0" algn="l">
              <a:lnSpc>
                <a:spcPct val="100000"/>
              </a:lnSpc>
              <a:spcBef>
                <a:spcPts val="1333"/>
              </a:spcBef>
              <a:spcAft>
                <a:spcPts val="0"/>
              </a:spcAft>
              <a:buClr>
                <a:schemeClr val="dk2"/>
              </a:buClr>
              <a:buSzPts val="2000"/>
              <a:buFont typeface="Trebuchet MS"/>
              <a:buChar char="»"/>
              <a:defRPr b="0" i="0" sz="6667" u="none" cap="none" strike="noStrike">
                <a:solidFill>
                  <a:schemeClr val="dk2"/>
                </a:solidFill>
                <a:latin typeface="Trebuchet MS"/>
                <a:ea typeface="Trebuchet MS"/>
                <a:cs typeface="Trebuchet MS"/>
                <a:sym typeface="Trebuchet MS"/>
              </a:defRPr>
            </a:lvl8pPr>
            <a:lvl9pPr indent="-355600" lvl="8" marL="4114800" marR="0" algn="l">
              <a:lnSpc>
                <a:spcPct val="100000"/>
              </a:lnSpc>
              <a:spcBef>
                <a:spcPts val="1333"/>
              </a:spcBef>
              <a:spcAft>
                <a:spcPts val="0"/>
              </a:spcAft>
              <a:buClr>
                <a:schemeClr val="dk2"/>
              </a:buClr>
              <a:buSzPts val="2000"/>
              <a:buFont typeface="Trebuchet MS"/>
              <a:buChar char="»"/>
              <a:defRPr b="0" i="0" sz="6667" u="none" cap="none" strike="noStrike">
                <a:solidFill>
                  <a:schemeClr val="dk2"/>
                </a:solidFill>
                <a:latin typeface="Trebuchet MS"/>
                <a:ea typeface="Trebuchet MS"/>
                <a:cs typeface="Trebuchet MS"/>
                <a:sym typeface="Trebuchet MS"/>
              </a:defRPr>
            </a:lvl9pPr>
          </a:lstStyle>
          <a:p/>
        </p:txBody>
      </p:sp>
      <p:sp>
        <p:nvSpPr>
          <p:cNvPr id="780" name="Google Shape;780;p106"/>
          <p:cNvSpPr txBox="1"/>
          <p:nvPr>
            <p:ph idx="12" type="sldNum"/>
          </p:nvPr>
        </p:nvSpPr>
        <p:spPr>
          <a:xfrm>
            <a:off x="34227137" y="18999403"/>
            <a:ext cx="2195000" cy="1575000"/>
          </a:xfrm>
          <a:prstGeom prst="rect">
            <a:avLst/>
          </a:prstGeom>
          <a:noFill/>
          <a:ln>
            <a:noFill/>
          </a:ln>
        </p:spPr>
        <p:txBody>
          <a:bodyPr anchorCtr="0" anchor="t" bIns="91425" lIns="91425" spcFirstLastPara="1" rIns="91425" wrap="square" tIns="91425">
            <a:noAutofit/>
          </a:bodyPr>
          <a:lstStyle>
            <a:lvl1pPr indent="0" lvl="0" marL="0" marR="0" rtl="0" algn="r">
              <a:buClr>
                <a:schemeClr val="lt1"/>
              </a:buClr>
              <a:buSzPts val="1800"/>
              <a:buFont typeface="Trebuchet MS"/>
              <a:buNone/>
              <a:defRPr sz="1800">
                <a:solidFill>
                  <a:schemeClr val="lt1"/>
                </a:solidFill>
                <a:latin typeface="Trebuchet MS"/>
                <a:ea typeface="Trebuchet MS"/>
                <a:cs typeface="Trebuchet MS"/>
                <a:sym typeface="Trebuchet MS"/>
              </a:defRPr>
            </a:lvl1pPr>
            <a:lvl2pPr indent="0" lvl="1" marL="0" marR="0" rtl="0" algn="r">
              <a:buClr>
                <a:schemeClr val="lt1"/>
              </a:buClr>
              <a:buSzPts val="1800"/>
              <a:buFont typeface="Trebuchet MS"/>
              <a:buNone/>
              <a:defRPr sz="1800">
                <a:solidFill>
                  <a:schemeClr val="lt1"/>
                </a:solidFill>
                <a:latin typeface="Trebuchet MS"/>
                <a:ea typeface="Trebuchet MS"/>
                <a:cs typeface="Trebuchet MS"/>
                <a:sym typeface="Trebuchet MS"/>
              </a:defRPr>
            </a:lvl2pPr>
            <a:lvl3pPr indent="0" lvl="2" marL="0" marR="0" rtl="0" algn="r">
              <a:buClr>
                <a:schemeClr val="lt1"/>
              </a:buClr>
              <a:buSzPts val="1800"/>
              <a:buFont typeface="Trebuchet MS"/>
              <a:buNone/>
              <a:defRPr sz="1800">
                <a:solidFill>
                  <a:schemeClr val="lt1"/>
                </a:solidFill>
                <a:latin typeface="Trebuchet MS"/>
                <a:ea typeface="Trebuchet MS"/>
                <a:cs typeface="Trebuchet MS"/>
                <a:sym typeface="Trebuchet MS"/>
              </a:defRPr>
            </a:lvl3pPr>
            <a:lvl4pPr indent="0" lvl="3" marL="0" marR="0" rtl="0" algn="r">
              <a:buClr>
                <a:schemeClr val="lt1"/>
              </a:buClr>
              <a:buSzPts val="1800"/>
              <a:buFont typeface="Trebuchet MS"/>
              <a:buNone/>
              <a:defRPr sz="1800">
                <a:solidFill>
                  <a:schemeClr val="lt1"/>
                </a:solidFill>
                <a:latin typeface="Trebuchet MS"/>
                <a:ea typeface="Trebuchet MS"/>
                <a:cs typeface="Trebuchet MS"/>
                <a:sym typeface="Trebuchet MS"/>
              </a:defRPr>
            </a:lvl4pPr>
            <a:lvl5pPr indent="0" lvl="4" marL="0" marR="0" rtl="0" algn="r">
              <a:buClr>
                <a:schemeClr val="lt1"/>
              </a:buClr>
              <a:buSzPts val="1800"/>
              <a:buFont typeface="Trebuchet MS"/>
              <a:buNone/>
              <a:defRPr sz="1800">
                <a:solidFill>
                  <a:schemeClr val="lt1"/>
                </a:solidFill>
                <a:latin typeface="Trebuchet MS"/>
                <a:ea typeface="Trebuchet MS"/>
                <a:cs typeface="Trebuchet MS"/>
                <a:sym typeface="Trebuchet MS"/>
              </a:defRPr>
            </a:lvl5pPr>
            <a:lvl6pPr indent="0" lvl="5" marL="0" marR="0" rtl="0" algn="r">
              <a:buClr>
                <a:schemeClr val="lt1"/>
              </a:buClr>
              <a:buSzPts val="1800"/>
              <a:buFont typeface="Trebuchet MS"/>
              <a:buNone/>
              <a:defRPr sz="1800">
                <a:solidFill>
                  <a:schemeClr val="lt1"/>
                </a:solidFill>
                <a:latin typeface="Trebuchet MS"/>
                <a:ea typeface="Trebuchet MS"/>
                <a:cs typeface="Trebuchet MS"/>
                <a:sym typeface="Trebuchet MS"/>
              </a:defRPr>
            </a:lvl6pPr>
            <a:lvl7pPr indent="0" lvl="6" marL="0" marR="0" rtl="0" algn="r">
              <a:buClr>
                <a:schemeClr val="lt1"/>
              </a:buClr>
              <a:buSzPts val="1800"/>
              <a:buFont typeface="Trebuchet MS"/>
              <a:buNone/>
              <a:defRPr sz="1800">
                <a:solidFill>
                  <a:schemeClr val="lt1"/>
                </a:solidFill>
                <a:latin typeface="Trebuchet MS"/>
                <a:ea typeface="Trebuchet MS"/>
                <a:cs typeface="Trebuchet MS"/>
                <a:sym typeface="Trebuchet MS"/>
              </a:defRPr>
            </a:lvl7pPr>
            <a:lvl8pPr indent="0" lvl="7" marL="0" marR="0" rtl="0" algn="r">
              <a:buClr>
                <a:schemeClr val="lt1"/>
              </a:buClr>
              <a:buSzPts val="1800"/>
              <a:buFont typeface="Trebuchet MS"/>
              <a:buNone/>
              <a:defRPr sz="1800">
                <a:solidFill>
                  <a:schemeClr val="lt1"/>
                </a:solidFill>
                <a:latin typeface="Trebuchet MS"/>
                <a:ea typeface="Trebuchet MS"/>
                <a:cs typeface="Trebuchet MS"/>
                <a:sym typeface="Trebuchet MS"/>
              </a:defRPr>
            </a:lvl8pPr>
            <a:lvl9pPr indent="0" lvl="8" marL="0" marR="0" rtl="0" algn="r">
              <a:buClr>
                <a:schemeClr val="lt1"/>
              </a:buClr>
              <a:buSzPts val="1800"/>
              <a:buFont typeface="Trebuchet MS"/>
              <a:buNone/>
              <a:defRPr sz="18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Slide - Images">
  <p:cSld name="10_Title Slide - Images">
    <p:spTree>
      <p:nvGrpSpPr>
        <p:cNvPr id="781" name="Shape 781"/>
        <p:cNvGrpSpPr/>
        <p:nvPr/>
      </p:nvGrpSpPr>
      <p:grpSpPr>
        <a:xfrm>
          <a:off x="0" y="0"/>
          <a:ext cx="0" cy="0"/>
          <a:chOff x="0" y="0"/>
          <a:chExt cx="0" cy="0"/>
        </a:xfrm>
      </p:grpSpPr>
      <p:pic>
        <p:nvPicPr>
          <p:cNvPr id="782" name="Google Shape;782;p107"/>
          <p:cNvPicPr preferRelativeResize="0"/>
          <p:nvPr/>
        </p:nvPicPr>
        <p:blipFill rotWithShape="1">
          <a:blip r:embed="rId2">
            <a:alphaModFix/>
          </a:blip>
          <a:srcRect b="-228" l="-21752" r="0" t="0"/>
          <a:stretch/>
        </p:blipFill>
        <p:spPr>
          <a:xfrm flipH="1" rot="10800000">
            <a:off x="0" y="765665"/>
            <a:ext cx="36576000" cy="19808337"/>
          </a:xfrm>
          <a:prstGeom prst="rect">
            <a:avLst/>
          </a:prstGeom>
          <a:noFill/>
          <a:ln>
            <a:noFill/>
          </a:ln>
        </p:spPr>
      </p:pic>
      <p:sp>
        <p:nvSpPr>
          <p:cNvPr id="783" name="Google Shape;783;p107"/>
          <p:cNvSpPr/>
          <p:nvPr/>
        </p:nvSpPr>
        <p:spPr>
          <a:xfrm>
            <a:off x="0" y="0"/>
            <a:ext cx="36576000" cy="20574000"/>
          </a:xfrm>
          <a:prstGeom prst="rect">
            <a:avLst/>
          </a:prstGeom>
          <a:gradFill>
            <a:gsLst>
              <a:gs pos="0">
                <a:schemeClr val="lt1"/>
              </a:gs>
              <a:gs pos="34000">
                <a:schemeClr val="lt1"/>
              </a:gs>
              <a:gs pos="100000">
                <a:srgbClr val="FFFFFF">
                  <a:alpha val="34901"/>
                </a:srgbClr>
              </a:gs>
            </a:gsLst>
            <a:lin ang="3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000">
              <a:solidFill>
                <a:schemeClr val="lt1"/>
              </a:solidFill>
              <a:latin typeface="Trebuchet MS"/>
              <a:ea typeface="Trebuchet MS"/>
              <a:cs typeface="Trebuchet MS"/>
              <a:sym typeface="Trebuchet MS"/>
            </a:endParaRPr>
          </a:p>
        </p:txBody>
      </p:sp>
      <p:pic>
        <p:nvPicPr>
          <p:cNvPr id="784" name="Google Shape;784;p107"/>
          <p:cNvPicPr preferRelativeResize="0"/>
          <p:nvPr/>
        </p:nvPicPr>
        <p:blipFill rotWithShape="1">
          <a:blip r:embed="rId3">
            <a:alphaModFix/>
          </a:blip>
          <a:srcRect b="0" l="0" r="0" t="0"/>
          <a:stretch/>
        </p:blipFill>
        <p:spPr>
          <a:xfrm>
            <a:off x="2029133" y="8827502"/>
            <a:ext cx="6719760" cy="2354503"/>
          </a:xfrm>
          <a:prstGeom prst="rect">
            <a:avLst/>
          </a:prstGeom>
          <a:noFill/>
          <a:ln>
            <a:noFill/>
          </a:ln>
        </p:spPr>
      </p:pic>
      <p:sp>
        <p:nvSpPr>
          <p:cNvPr id="785" name="Google Shape;785;p107"/>
          <p:cNvSpPr txBox="1"/>
          <p:nvPr>
            <p:ph idx="1" type="subTitle"/>
          </p:nvPr>
        </p:nvSpPr>
        <p:spPr>
          <a:xfrm>
            <a:off x="1736167" y="5956990"/>
            <a:ext cx="29002353" cy="923330"/>
          </a:xfrm>
          <a:prstGeom prst="rect">
            <a:avLst/>
          </a:prstGeom>
          <a:noFill/>
          <a:ln>
            <a:noFill/>
          </a:ln>
        </p:spPr>
        <p:txBody>
          <a:bodyPr anchorCtr="0" anchor="t" bIns="45700" lIns="91425" spcFirstLastPara="1" rIns="91425" wrap="square" tIns="45700">
            <a:spAutoFit/>
          </a:bodyPr>
          <a:lstStyle>
            <a:lvl1pPr lvl="0" algn="l">
              <a:lnSpc>
                <a:spcPct val="90000"/>
              </a:lnSpc>
              <a:spcBef>
                <a:spcPts val="2000"/>
              </a:spcBef>
              <a:spcAft>
                <a:spcPts val="0"/>
              </a:spcAft>
              <a:buSzPts val="6000"/>
              <a:buFont typeface="Trebuchet MS"/>
              <a:buNone/>
              <a:defRPr b="0" sz="6000">
                <a:solidFill>
                  <a:srgbClr val="666666"/>
                </a:solidFill>
                <a:latin typeface="Trebuchet MS"/>
                <a:ea typeface="Trebuchet MS"/>
                <a:cs typeface="Trebuchet MS"/>
                <a:sym typeface="Trebuchet MS"/>
              </a:defRPr>
            </a:lvl1pPr>
            <a:lvl2pPr lvl="1" algn="l">
              <a:lnSpc>
                <a:spcPct val="90000"/>
              </a:lnSpc>
              <a:spcBef>
                <a:spcPts val="3000"/>
              </a:spcBef>
              <a:spcAft>
                <a:spcPts val="0"/>
              </a:spcAft>
              <a:buSzPts val="1800"/>
              <a:buNone/>
              <a:defRPr/>
            </a:lvl2pPr>
            <a:lvl3pPr lvl="2" algn="l">
              <a:lnSpc>
                <a:spcPct val="90000"/>
              </a:lnSpc>
              <a:spcBef>
                <a:spcPts val="3000"/>
              </a:spcBef>
              <a:spcAft>
                <a:spcPts val="0"/>
              </a:spcAft>
              <a:buSzPts val="1800"/>
              <a:buNone/>
              <a:defRPr/>
            </a:lvl3pPr>
            <a:lvl4pPr lvl="3" algn="l">
              <a:spcBef>
                <a:spcPts val="30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p:txBody>
      </p:sp>
      <p:sp>
        <p:nvSpPr>
          <p:cNvPr id="786" name="Google Shape;786;p107"/>
          <p:cNvSpPr txBox="1"/>
          <p:nvPr>
            <p:ph type="title"/>
          </p:nvPr>
        </p:nvSpPr>
        <p:spPr>
          <a:xfrm>
            <a:off x="1605540" y="2797622"/>
            <a:ext cx="29131133" cy="327618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b="1" sz="15333" cap="none">
                <a:solidFill>
                  <a:schemeClr val="lt2"/>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9" name="Shape 39"/>
        <p:cNvGrpSpPr/>
        <p:nvPr/>
      </p:nvGrpSpPr>
      <p:grpSpPr>
        <a:xfrm>
          <a:off x="0" y="0"/>
          <a:ext cx="0" cy="0"/>
          <a:chOff x="0" y="0"/>
          <a:chExt cx="0" cy="0"/>
        </a:xfrm>
      </p:grpSpPr>
      <p:sp>
        <p:nvSpPr>
          <p:cNvPr id="40" name="Google Shape;40;p49"/>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49"/>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762000" lvl="0" marL="457200" marR="0" rtl="0" algn="l">
              <a:lnSpc>
                <a:spcPct val="90000"/>
              </a:lnSpc>
              <a:spcBef>
                <a:spcPts val="3000"/>
              </a:spcBef>
              <a:spcAft>
                <a:spcPts val="0"/>
              </a:spcAft>
              <a:buClr>
                <a:schemeClr val="dk1"/>
              </a:buClr>
              <a:buSzPts val="8400"/>
              <a:buFont typeface="Arial"/>
              <a:buChar char="•"/>
              <a:defRPr b="0" i="0" sz="8400" u="none" cap="none" strike="noStrike">
                <a:solidFill>
                  <a:schemeClr val="dk1"/>
                </a:solidFill>
                <a:latin typeface="Arial"/>
                <a:ea typeface="Arial"/>
                <a:cs typeface="Arial"/>
                <a:sym typeface="Arial"/>
              </a:defRPr>
            </a:lvl1pPr>
            <a:lvl2pPr indent="-685800" lvl="1" marL="914400" marR="0" rtl="0" algn="l">
              <a:lnSpc>
                <a:spcPct val="90000"/>
              </a:lnSpc>
              <a:spcBef>
                <a:spcPts val="1500"/>
              </a:spcBef>
              <a:spcAft>
                <a:spcPts val="0"/>
              </a:spcAft>
              <a:buClr>
                <a:schemeClr val="dk1"/>
              </a:buClr>
              <a:buSzPts val="7200"/>
              <a:buFont typeface="Arial"/>
              <a:buChar char="•"/>
              <a:defRPr b="0" i="0" sz="7200" u="none" cap="none" strike="noStrike">
                <a:solidFill>
                  <a:schemeClr val="dk1"/>
                </a:solidFill>
                <a:latin typeface="Arial"/>
                <a:ea typeface="Arial"/>
                <a:cs typeface="Arial"/>
                <a:sym typeface="Arial"/>
              </a:defRPr>
            </a:lvl2pPr>
            <a:lvl3pPr indent="-609600" lvl="2" marL="1371600" marR="0" rtl="0" algn="l">
              <a:lnSpc>
                <a:spcPct val="90000"/>
              </a:lnSpc>
              <a:spcBef>
                <a:spcPts val="1500"/>
              </a:spcBef>
              <a:spcAft>
                <a:spcPts val="0"/>
              </a:spcAft>
              <a:buClr>
                <a:schemeClr val="dk1"/>
              </a:buClr>
              <a:buSzPts val="6000"/>
              <a:buFont typeface="Arial"/>
              <a:buChar char="•"/>
              <a:defRPr b="0" i="0" sz="6000" u="none" cap="none" strike="noStrike">
                <a:solidFill>
                  <a:schemeClr val="dk1"/>
                </a:solidFill>
                <a:latin typeface="Arial"/>
                <a:ea typeface="Arial"/>
                <a:cs typeface="Arial"/>
                <a:sym typeface="Arial"/>
              </a:defRPr>
            </a:lvl3pPr>
            <a:lvl4pPr indent="-571500" lvl="3" marL="1828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4pPr>
            <a:lvl5pPr indent="-571500" lvl="4" marL="22860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sp>
        <p:nvSpPr>
          <p:cNvPr id="42" name="Google Shape;42;p49"/>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 name="Google Shape;43;p49"/>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 name="Google Shape;44;p4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Arial"/>
                <a:ea typeface="Arial"/>
                <a:cs typeface="Arial"/>
                <a:sym typeface="Arial"/>
              </a:defRPr>
            </a:lvl1pPr>
            <a:lvl2pPr indent="0" lvl="1" marL="0" marR="0" rtl="0" algn="l">
              <a:spcBef>
                <a:spcPts val="0"/>
              </a:spcBef>
              <a:buNone/>
              <a:defRPr b="0" i="0" sz="1800" u="none" cap="none" strike="noStrike">
                <a:solidFill>
                  <a:schemeClr val="dk1"/>
                </a:solidFill>
                <a:latin typeface="Arial"/>
                <a:ea typeface="Arial"/>
                <a:cs typeface="Arial"/>
                <a:sym typeface="Arial"/>
              </a:defRPr>
            </a:lvl2pPr>
            <a:lvl3pPr indent="0" lvl="2" marL="0" marR="0" rtl="0" algn="l">
              <a:spcBef>
                <a:spcPts val="0"/>
              </a:spcBef>
              <a:buNone/>
              <a:defRPr b="0" i="0" sz="1800" u="none" cap="none" strike="noStrike">
                <a:solidFill>
                  <a:schemeClr val="dk1"/>
                </a:solidFill>
                <a:latin typeface="Arial"/>
                <a:ea typeface="Arial"/>
                <a:cs typeface="Arial"/>
                <a:sym typeface="Arial"/>
              </a:defRPr>
            </a:lvl3pPr>
            <a:lvl4pPr indent="0" lvl="3" marL="0" marR="0" rtl="0" algn="l">
              <a:spcBef>
                <a:spcPts val="0"/>
              </a:spcBef>
              <a:buNone/>
              <a:defRPr b="0" i="0" sz="1800" u="none" cap="none" strike="noStrike">
                <a:solidFill>
                  <a:schemeClr val="dk1"/>
                </a:solidFill>
                <a:latin typeface="Arial"/>
                <a:ea typeface="Arial"/>
                <a:cs typeface="Arial"/>
                <a:sym typeface="Arial"/>
              </a:defRPr>
            </a:lvl4pPr>
            <a:lvl5pPr indent="0" lvl="4" marL="0" marR="0" rtl="0" algn="l">
              <a:spcBef>
                <a:spcPts val="0"/>
              </a:spcBef>
              <a:buNone/>
              <a:defRPr b="0" i="0" sz="1800" u="none" cap="none" strike="noStrike">
                <a:solidFill>
                  <a:schemeClr val="dk1"/>
                </a:solidFill>
                <a:latin typeface="Arial"/>
                <a:ea typeface="Arial"/>
                <a:cs typeface="Arial"/>
                <a:sym typeface="Arial"/>
              </a:defRPr>
            </a:lvl5pPr>
            <a:lvl6pPr indent="0" lvl="5" marL="0" marR="0" rtl="0" algn="l">
              <a:spcBef>
                <a:spcPts val="0"/>
              </a:spcBef>
              <a:buNone/>
              <a:defRPr b="0" i="0" sz="1800" u="none" cap="none" strike="noStrike">
                <a:solidFill>
                  <a:schemeClr val="dk1"/>
                </a:solidFill>
                <a:latin typeface="Arial"/>
                <a:ea typeface="Arial"/>
                <a:cs typeface="Arial"/>
                <a:sym typeface="Arial"/>
              </a:defRPr>
            </a:lvl6pPr>
            <a:lvl7pPr indent="0" lvl="6" marL="0" marR="0" rtl="0" algn="l">
              <a:spcBef>
                <a:spcPts val="0"/>
              </a:spcBef>
              <a:buNone/>
              <a:defRPr b="0" i="0" sz="1800" u="none" cap="none" strike="noStrike">
                <a:solidFill>
                  <a:schemeClr val="dk1"/>
                </a:solidFill>
                <a:latin typeface="Arial"/>
                <a:ea typeface="Arial"/>
                <a:cs typeface="Arial"/>
                <a:sym typeface="Arial"/>
              </a:defRPr>
            </a:lvl7pPr>
            <a:lvl8pPr indent="0" lvl="7" marL="0" marR="0" rtl="0" algn="l">
              <a:spcBef>
                <a:spcPts val="0"/>
              </a:spcBef>
              <a:buNone/>
              <a:defRPr b="0" i="0" sz="1800" u="none" cap="none" strike="noStrike">
                <a:solidFill>
                  <a:schemeClr val="dk1"/>
                </a:solidFill>
                <a:latin typeface="Arial"/>
                <a:ea typeface="Arial"/>
                <a:cs typeface="Arial"/>
                <a:sym typeface="Arial"/>
              </a:defRPr>
            </a:lvl8pPr>
            <a:lvl9pPr indent="0" lvl="8" marL="0" marR="0" rtl="0" algn="l">
              <a:spcBef>
                <a:spcPts val="0"/>
              </a:spcBef>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NO SUBTITLE - Image Right">
  <p:cSld name="Text Left NO SUBTITLE - Image Right">
    <p:spTree>
      <p:nvGrpSpPr>
        <p:cNvPr id="45" name="Shape 45"/>
        <p:cNvGrpSpPr/>
        <p:nvPr/>
      </p:nvGrpSpPr>
      <p:grpSpPr>
        <a:xfrm>
          <a:off x="0" y="0"/>
          <a:ext cx="0" cy="0"/>
          <a:chOff x="0" y="0"/>
          <a:chExt cx="0" cy="0"/>
        </a:xfrm>
      </p:grpSpPr>
      <p:sp>
        <p:nvSpPr>
          <p:cNvPr id="46" name="Google Shape;46;p50"/>
          <p:cNvSpPr/>
          <p:nvPr/>
        </p:nvSpPr>
        <p:spPr>
          <a:xfrm>
            <a:off x="32964120" y="18928080"/>
            <a:ext cx="3611880" cy="16459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Arial"/>
              <a:ea typeface="Arial"/>
              <a:cs typeface="Arial"/>
              <a:sym typeface="Arial"/>
            </a:endParaRPr>
          </a:p>
        </p:txBody>
      </p:sp>
      <p:sp>
        <p:nvSpPr>
          <p:cNvPr id="47" name="Google Shape;47;p50"/>
          <p:cNvSpPr txBox="1"/>
          <p:nvPr>
            <p:ph type="title"/>
          </p:nvPr>
        </p:nvSpPr>
        <p:spPr>
          <a:xfrm>
            <a:off x="2596896" y="1218776"/>
            <a:ext cx="14639544" cy="3365695"/>
          </a:xfrm>
          <a:prstGeom prst="rect">
            <a:avLst/>
          </a:prstGeom>
          <a:noFill/>
          <a:ln>
            <a:noFill/>
          </a:ln>
        </p:spPr>
        <p:txBody>
          <a:bodyPr anchorCtr="0" anchor="b" bIns="45700" lIns="91425" spcFirstLastPara="1" rIns="91425" wrap="square" tIns="45700">
            <a:normAutofit/>
          </a:bodyPr>
          <a:lstStyle>
            <a:lvl1pPr lvl="0" algn="l">
              <a:lnSpc>
                <a:spcPct val="90000"/>
              </a:lnSpc>
              <a:spcBef>
                <a:spcPts val="600"/>
              </a:spcBef>
              <a:spcAft>
                <a:spcPts val="0"/>
              </a:spcAft>
              <a:buClr>
                <a:schemeClr val="lt1"/>
              </a:buClr>
              <a:buSzPts val="7200"/>
              <a:buFont typeface="Arial"/>
              <a:buNone/>
              <a:defRPr b="1" sz="7200" cap="none">
                <a:latin typeface="Arial"/>
                <a:ea typeface="Arial"/>
                <a:cs typeface="Arial"/>
                <a:sym typeface="Arial"/>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50"/>
          <p:cNvSpPr txBox="1"/>
          <p:nvPr>
            <p:ph idx="1" type="body"/>
          </p:nvPr>
        </p:nvSpPr>
        <p:spPr>
          <a:xfrm>
            <a:off x="2596896" y="6988192"/>
            <a:ext cx="14639544" cy="11345523"/>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Arial"/>
              <a:buChar char="•"/>
              <a:defRPr b="0" i="0" sz="4400" u="none" cap="none" strike="noStrike">
                <a:solidFill>
                  <a:schemeClr val="lt1"/>
                </a:solidFill>
                <a:latin typeface="Arial"/>
                <a:ea typeface="Arial"/>
                <a:cs typeface="Arial"/>
                <a:sym typeface="Arial"/>
              </a:defRPr>
            </a:lvl1pPr>
            <a:lvl2pPr indent="-482600" lvl="1" marL="914400" marR="0" rtl="0" algn="l">
              <a:lnSpc>
                <a:spcPct val="90000"/>
              </a:lnSpc>
              <a:spcBef>
                <a:spcPts val="1500"/>
              </a:spcBef>
              <a:spcAft>
                <a:spcPts val="0"/>
              </a:spcAft>
              <a:buClr>
                <a:schemeClr val="dk2"/>
              </a:buClr>
              <a:buSzPts val="4000"/>
              <a:buFont typeface="Arial"/>
              <a:buChar char="•"/>
              <a:defRPr b="0" i="0" sz="4000" u="none" cap="none" strike="noStrike">
                <a:solidFill>
                  <a:schemeClr val="lt1"/>
                </a:solidFill>
                <a:latin typeface="Arial"/>
                <a:ea typeface="Arial"/>
                <a:cs typeface="Arial"/>
                <a:sym typeface="Arial"/>
              </a:defRPr>
            </a:lvl2pPr>
            <a:lvl3pPr indent="-457200" lvl="2" marL="1371600" marR="0" rtl="0" algn="l">
              <a:lnSpc>
                <a:spcPct val="90000"/>
              </a:lnSpc>
              <a:spcBef>
                <a:spcPts val="1500"/>
              </a:spcBef>
              <a:spcAft>
                <a:spcPts val="0"/>
              </a:spcAft>
              <a:buClr>
                <a:schemeClr val="dk2"/>
              </a:buClr>
              <a:buSzPts val="3600"/>
              <a:buFont typeface="Arial"/>
              <a:buChar char="•"/>
              <a:defRPr b="0" i="0" sz="3600" u="none" cap="none" strike="noStrike">
                <a:solidFill>
                  <a:schemeClr val="lt1"/>
                </a:solidFill>
                <a:latin typeface="Arial"/>
                <a:ea typeface="Arial"/>
                <a:cs typeface="Arial"/>
                <a:sym typeface="Arial"/>
              </a:defRPr>
            </a:lvl3pPr>
            <a:lvl4pPr indent="-431800" lvl="3" marL="1828800" marR="0" rtl="0" algn="l">
              <a:lnSpc>
                <a:spcPct val="90000"/>
              </a:lnSpc>
              <a:spcBef>
                <a:spcPts val="1500"/>
              </a:spcBef>
              <a:spcAft>
                <a:spcPts val="0"/>
              </a:spcAft>
              <a:buClr>
                <a:schemeClr val="dk2"/>
              </a:buClr>
              <a:buSzPts val="3200"/>
              <a:buFont typeface="Arial"/>
              <a:buChar char="•"/>
              <a:defRPr b="0" i="0" sz="3200" u="none" cap="none" strike="noStrike">
                <a:solidFill>
                  <a:schemeClr val="lt1"/>
                </a:solidFill>
                <a:latin typeface="Arial"/>
                <a:ea typeface="Arial"/>
                <a:cs typeface="Arial"/>
                <a:sym typeface="Arial"/>
              </a:defRPr>
            </a:lvl4pPr>
            <a:lvl5pPr indent="-406400" lvl="4" marL="2286000" marR="0" rtl="0" algn="l">
              <a:lnSpc>
                <a:spcPct val="90000"/>
              </a:lnSpc>
              <a:spcBef>
                <a:spcPts val="1500"/>
              </a:spcBef>
              <a:spcAft>
                <a:spcPts val="0"/>
              </a:spcAft>
              <a:buClr>
                <a:schemeClr val="dk2"/>
              </a:buClr>
              <a:buSzPts val="2800"/>
              <a:buFont typeface="Arial"/>
              <a:buChar char="•"/>
              <a:defRPr b="0" i="0" sz="2800" u="none" cap="none" strike="noStrike">
                <a:solidFill>
                  <a:schemeClr val="lt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grpSp>
        <p:nvGrpSpPr>
          <p:cNvPr id="49" name="Google Shape;49;p50"/>
          <p:cNvGrpSpPr/>
          <p:nvPr/>
        </p:nvGrpSpPr>
        <p:grpSpPr>
          <a:xfrm>
            <a:off x="0" y="19504414"/>
            <a:ext cx="2330569" cy="1082936"/>
            <a:chOff x="0" y="19504414"/>
            <a:chExt cx="2330569" cy="1082936"/>
          </a:xfrm>
        </p:grpSpPr>
        <p:sp>
          <p:nvSpPr>
            <p:cNvPr id="50" name="Google Shape;50;p50"/>
            <p:cNvSpPr/>
            <p:nvPr/>
          </p:nvSpPr>
          <p:spPr>
            <a:xfrm>
              <a:off x="0" y="19697679"/>
              <a:ext cx="155448" cy="8896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Arial"/>
                <a:ea typeface="Arial"/>
                <a:cs typeface="Arial"/>
                <a:sym typeface="Arial"/>
              </a:endParaRPr>
            </a:p>
          </p:txBody>
        </p:sp>
        <p:pic>
          <p:nvPicPr>
            <p:cNvPr descr="A picture containing shape&#10;&#10;Description automatically generated" id="51" name="Google Shape;51;p50"/>
            <p:cNvPicPr preferRelativeResize="0"/>
            <p:nvPr/>
          </p:nvPicPr>
          <p:blipFill rotWithShape="1">
            <a:blip r:embed="rId2">
              <a:alphaModFix/>
            </a:blip>
            <a:srcRect b="0" l="0" r="0" t="0"/>
            <a:stretch/>
          </p:blipFill>
          <p:spPr>
            <a:xfrm>
              <a:off x="327131" y="19504414"/>
              <a:ext cx="2003438" cy="690238"/>
            </a:xfrm>
            <a:prstGeom prst="rect">
              <a:avLst/>
            </a:prstGeom>
            <a:noFill/>
            <a:ln>
              <a:noFill/>
            </a:ln>
          </p:spPr>
        </p:pic>
      </p:grpSp>
      <p:cxnSp>
        <p:nvCxnSpPr>
          <p:cNvPr id="52" name="Google Shape;52;p50"/>
          <p:cNvCxnSpPr/>
          <p:nvPr/>
        </p:nvCxnSpPr>
        <p:spPr>
          <a:xfrm>
            <a:off x="0" y="5693228"/>
            <a:ext cx="17236440" cy="0"/>
          </a:xfrm>
          <a:prstGeom prst="straightConnector1">
            <a:avLst/>
          </a:prstGeom>
          <a:noFill/>
          <a:ln cap="flat" cmpd="sng" w="31750">
            <a:solidFill>
              <a:schemeClr val="accent5"/>
            </a:solidFill>
            <a:prstDash val="solid"/>
            <a:round/>
            <a:headEnd len="sm" w="sm" type="none"/>
            <a:tailEnd len="sm" w="sm" type="none"/>
          </a:ln>
        </p:spPr>
      </p:cxnSp>
      <p:sp>
        <p:nvSpPr>
          <p:cNvPr id="53" name="Google Shape;53;p50"/>
          <p:cNvSpPr/>
          <p:nvPr>
            <p:ph idx="2" type="pic"/>
          </p:nvPr>
        </p:nvSpPr>
        <p:spPr>
          <a:xfrm>
            <a:off x="20162837" y="0"/>
            <a:ext cx="16413163" cy="20574000"/>
          </a:xfrm>
          <a:prstGeom prst="rect">
            <a:avLst/>
          </a:prstGeom>
          <a:solidFill>
            <a:srgbClr val="F2F2F2">
              <a:alpha val="60784"/>
            </a:srgbClr>
          </a:solidFill>
          <a:ln cap="flat" cmpd="sng" w="9525">
            <a:solidFill>
              <a:schemeClr val="accent5"/>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Left - Text Right NO SUBTITLE">
  <p:cSld name="Image Left - Text Right NO SUBTITLE">
    <p:spTree>
      <p:nvGrpSpPr>
        <p:cNvPr id="54" name="Shape 54"/>
        <p:cNvGrpSpPr/>
        <p:nvPr/>
      </p:nvGrpSpPr>
      <p:grpSpPr>
        <a:xfrm>
          <a:off x="0" y="0"/>
          <a:ext cx="0" cy="0"/>
          <a:chOff x="0" y="0"/>
          <a:chExt cx="0" cy="0"/>
        </a:xfrm>
      </p:grpSpPr>
      <p:sp>
        <p:nvSpPr>
          <p:cNvPr id="55" name="Google Shape;55;p51"/>
          <p:cNvSpPr txBox="1"/>
          <p:nvPr>
            <p:ph idx="1" type="body"/>
          </p:nvPr>
        </p:nvSpPr>
        <p:spPr>
          <a:xfrm>
            <a:off x="19129248" y="6988192"/>
            <a:ext cx="14639544" cy="11345523"/>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Arial"/>
              <a:buChar char="•"/>
              <a:defRPr b="0" i="0" sz="4400" u="none" cap="none" strike="noStrike">
                <a:solidFill>
                  <a:schemeClr val="lt1"/>
                </a:solidFill>
                <a:latin typeface="Arial"/>
                <a:ea typeface="Arial"/>
                <a:cs typeface="Arial"/>
                <a:sym typeface="Arial"/>
              </a:defRPr>
            </a:lvl1pPr>
            <a:lvl2pPr indent="-482600" lvl="1" marL="914400" marR="0" rtl="0" algn="l">
              <a:lnSpc>
                <a:spcPct val="90000"/>
              </a:lnSpc>
              <a:spcBef>
                <a:spcPts val="1500"/>
              </a:spcBef>
              <a:spcAft>
                <a:spcPts val="0"/>
              </a:spcAft>
              <a:buClr>
                <a:schemeClr val="dk2"/>
              </a:buClr>
              <a:buSzPts val="4000"/>
              <a:buFont typeface="Arial"/>
              <a:buChar char="•"/>
              <a:defRPr b="0" i="0" sz="4000" u="none" cap="none" strike="noStrike">
                <a:solidFill>
                  <a:schemeClr val="lt1"/>
                </a:solidFill>
                <a:latin typeface="Arial"/>
                <a:ea typeface="Arial"/>
                <a:cs typeface="Arial"/>
                <a:sym typeface="Arial"/>
              </a:defRPr>
            </a:lvl2pPr>
            <a:lvl3pPr indent="-457200" lvl="2" marL="1371600" marR="0" rtl="0" algn="l">
              <a:lnSpc>
                <a:spcPct val="90000"/>
              </a:lnSpc>
              <a:spcBef>
                <a:spcPts val="1500"/>
              </a:spcBef>
              <a:spcAft>
                <a:spcPts val="0"/>
              </a:spcAft>
              <a:buClr>
                <a:schemeClr val="dk2"/>
              </a:buClr>
              <a:buSzPts val="3600"/>
              <a:buFont typeface="Arial"/>
              <a:buChar char="•"/>
              <a:defRPr b="0" i="0" sz="3600" u="none" cap="none" strike="noStrike">
                <a:solidFill>
                  <a:schemeClr val="lt1"/>
                </a:solidFill>
                <a:latin typeface="Arial"/>
                <a:ea typeface="Arial"/>
                <a:cs typeface="Arial"/>
                <a:sym typeface="Arial"/>
              </a:defRPr>
            </a:lvl3pPr>
            <a:lvl4pPr indent="-431800" lvl="3" marL="1828800" marR="0" rtl="0" algn="l">
              <a:lnSpc>
                <a:spcPct val="90000"/>
              </a:lnSpc>
              <a:spcBef>
                <a:spcPts val="1500"/>
              </a:spcBef>
              <a:spcAft>
                <a:spcPts val="0"/>
              </a:spcAft>
              <a:buClr>
                <a:schemeClr val="dk2"/>
              </a:buClr>
              <a:buSzPts val="3200"/>
              <a:buFont typeface="Arial"/>
              <a:buChar char="•"/>
              <a:defRPr b="0" i="0" sz="3200" u="none" cap="none" strike="noStrike">
                <a:solidFill>
                  <a:schemeClr val="lt1"/>
                </a:solidFill>
                <a:latin typeface="Arial"/>
                <a:ea typeface="Arial"/>
                <a:cs typeface="Arial"/>
                <a:sym typeface="Arial"/>
              </a:defRPr>
            </a:lvl4pPr>
            <a:lvl5pPr indent="-406400" lvl="4" marL="2286000" marR="0" rtl="0" algn="l">
              <a:lnSpc>
                <a:spcPct val="90000"/>
              </a:lnSpc>
              <a:spcBef>
                <a:spcPts val="1500"/>
              </a:spcBef>
              <a:spcAft>
                <a:spcPts val="0"/>
              </a:spcAft>
              <a:buClr>
                <a:schemeClr val="dk2"/>
              </a:buClr>
              <a:buSzPts val="2800"/>
              <a:buFont typeface="Arial"/>
              <a:buChar char="•"/>
              <a:defRPr b="0" i="0" sz="2800" u="none" cap="none" strike="noStrike">
                <a:solidFill>
                  <a:schemeClr val="lt1"/>
                </a:solidFill>
                <a:latin typeface="Arial"/>
                <a:ea typeface="Arial"/>
                <a:cs typeface="Arial"/>
                <a:sym typeface="Arial"/>
              </a:defRPr>
            </a:lvl5pPr>
            <a:lvl6pPr indent="-571500" lvl="5" marL="27432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6pPr>
            <a:lvl7pPr indent="-571500" lvl="6" marL="32004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7pPr>
            <a:lvl8pPr indent="-571500" lvl="7" marL="36576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8pPr>
            <a:lvl9pPr indent="-571500" lvl="8" marL="4114800" marR="0" rtl="0" algn="l">
              <a:lnSpc>
                <a:spcPct val="90000"/>
              </a:lnSpc>
              <a:spcBef>
                <a:spcPts val="1500"/>
              </a:spcBef>
              <a:spcAft>
                <a:spcPts val="0"/>
              </a:spcAft>
              <a:buClr>
                <a:schemeClr val="dk1"/>
              </a:buClr>
              <a:buSzPts val="5400"/>
              <a:buFont typeface="Arial"/>
              <a:buChar char="•"/>
              <a:defRPr b="0" i="0" sz="5400" u="none" cap="none" strike="noStrike">
                <a:solidFill>
                  <a:schemeClr val="dk1"/>
                </a:solidFill>
                <a:latin typeface="Arial"/>
                <a:ea typeface="Arial"/>
                <a:cs typeface="Arial"/>
                <a:sym typeface="Arial"/>
              </a:defRPr>
            </a:lvl9pPr>
          </a:lstStyle>
          <a:p/>
        </p:txBody>
      </p:sp>
      <p:cxnSp>
        <p:nvCxnSpPr>
          <p:cNvPr id="56" name="Google Shape;56;p51"/>
          <p:cNvCxnSpPr/>
          <p:nvPr/>
        </p:nvCxnSpPr>
        <p:spPr>
          <a:xfrm>
            <a:off x="16413162" y="5693228"/>
            <a:ext cx="17282478" cy="0"/>
          </a:xfrm>
          <a:prstGeom prst="straightConnector1">
            <a:avLst/>
          </a:prstGeom>
          <a:noFill/>
          <a:ln cap="flat" cmpd="sng" w="31750">
            <a:solidFill>
              <a:schemeClr val="accent5"/>
            </a:solidFill>
            <a:prstDash val="solid"/>
            <a:round/>
            <a:headEnd len="sm" w="sm" type="none"/>
            <a:tailEnd len="sm" w="sm" type="none"/>
          </a:ln>
        </p:spPr>
      </p:cxnSp>
      <p:sp>
        <p:nvSpPr>
          <p:cNvPr id="57" name="Google Shape;57;p51"/>
          <p:cNvSpPr txBox="1"/>
          <p:nvPr>
            <p:ph type="title"/>
          </p:nvPr>
        </p:nvSpPr>
        <p:spPr>
          <a:xfrm>
            <a:off x="19129248" y="1218776"/>
            <a:ext cx="14639544" cy="3365695"/>
          </a:xfrm>
          <a:prstGeom prst="rect">
            <a:avLst/>
          </a:prstGeom>
          <a:noFill/>
          <a:ln>
            <a:noFill/>
          </a:ln>
        </p:spPr>
        <p:txBody>
          <a:bodyPr anchorCtr="0" anchor="b" bIns="45700" lIns="91425" spcFirstLastPara="1" rIns="91425" wrap="square" tIns="45700">
            <a:normAutofit/>
          </a:bodyPr>
          <a:lstStyle>
            <a:lvl1pPr lvl="0" algn="l">
              <a:lnSpc>
                <a:spcPct val="90000"/>
              </a:lnSpc>
              <a:spcBef>
                <a:spcPts val="600"/>
              </a:spcBef>
              <a:spcAft>
                <a:spcPts val="0"/>
              </a:spcAft>
              <a:buClr>
                <a:schemeClr val="lt1"/>
              </a:buClr>
              <a:buSzPts val="7200"/>
              <a:buFont typeface="Arial"/>
              <a:buNone/>
              <a:defRPr b="1" sz="7200" cap="none">
                <a:latin typeface="Arial"/>
                <a:ea typeface="Arial"/>
                <a:cs typeface="Arial"/>
                <a:sym typeface="Arial"/>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51"/>
          <p:cNvSpPr/>
          <p:nvPr>
            <p:ph idx="2" type="pic"/>
          </p:nvPr>
        </p:nvSpPr>
        <p:spPr>
          <a:xfrm>
            <a:off x="0" y="0"/>
            <a:ext cx="16413163" cy="20574000"/>
          </a:xfrm>
          <a:prstGeom prst="rect">
            <a:avLst/>
          </a:prstGeom>
          <a:solidFill>
            <a:srgbClr val="F2F2F2">
              <a:alpha val="60784"/>
            </a:srgbClr>
          </a:solidFill>
          <a:ln cap="flat" cmpd="sng" w="9525">
            <a:solidFill>
              <a:schemeClr val="accent5"/>
            </a:solidFill>
            <a:prstDash val="solid"/>
            <a:round/>
            <a:headEnd len="sm" w="sm" type="none"/>
            <a:tailEnd len="sm" w="sm" type="none"/>
          </a:ln>
        </p:spPr>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6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7.png"/><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20" Type="http://schemas.openxmlformats.org/officeDocument/2006/relationships/theme" Target="../theme/theme3.xml"/><Relationship Id="rId11" Type="http://schemas.openxmlformats.org/officeDocument/2006/relationships/slideLayout" Target="../slideLayouts/slideLayout56.xml"/><Relationship Id="rId10" Type="http://schemas.openxmlformats.org/officeDocument/2006/relationships/slideLayout" Target="../slideLayouts/slideLayout55.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19" Type="http://schemas.openxmlformats.org/officeDocument/2006/relationships/slideLayout" Target="../slideLayouts/slideLayout64.xml"/><Relationship Id="rId18"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 name="Shape 8"/>
        <p:cNvGrpSpPr/>
        <p:nvPr/>
      </p:nvGrpSpPr>
      <p:grpSpPr>
        <a:xfrm>
          <a:off x="0" y="0"/>
          <a:ext cx="0" cy="0"/>
          <a:chOff x="0" y="0"/>
          <a:chExt cx="0" cy="0"/>
        </a:xfrm>
      </p:grpSpPr>
      <p:sp>
        <p:nvSpPr>
          <p:cNvPr id="9" name="Google Shape;9;p42"/>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chemeClr val="lt1"/>
              </a:buClr>
              <a:buSzPts val="7200"/>
              <a:buFont typeface="Arial"/>
              <a:buNone/>
              <a:defRPr b="1" i="0" sz="7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grpSp>
        <p:nvGrpSpPr>
          <p:cNvPr id="10" name="Google Shape;10;p42"/>
          <p:cNvGrpSpPr/>
          <p:nvPr/>
        </p:nvGrpSpPr>
        <p:grpSpPr>
          <a:xfrm>
            <a:off x="34061399" y="19504414"/>
            <a:ext cx="2514601" cy="1072783"/>
            <a:chOff x="34061399" y="19504414"/>
            <a:chExt cx="2514601" cy="1072783"/>
          </a:xfrm>
        </p:grpSpPr>
        <p:sp>
          <p:nvSpPr>
            <p:cNvPr id="11" name="Google Shape;11;p42"/>
            <p:cNvSpPr/>
            <p:nvPr/>
          </p:nvSpPr>
          <p:spPr>
            <a:xfrm>
              <a:off x="36420552" y="19687526"/>
              <a:ext cx="155448" cy="8896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0" i="0" sz="4000" u="none" cap="none" strike="noStrike">
                <a:solidFill>
                  <a:schemeClr val="dk1"/>
                </a:solidFill>
                <a:latin typeface="Arial"/>
                <a:ea typeface="Arial"/>
                <a:cs typeface="Arial"/>
                <a:sym typeface="Arial"/>
              </a:endParaRPr>
            </a:p>
          </p:txBody>
        </p:sp>
        <p:pic>
          <p:nvPicPr>
            <p:cNvPr descr="A picture containing shape&#10;&#10;Description automatically generated" id="12" name="Google Shape;12;p42"/>
            <p:cNvPicPr preferRelativeResize="0"/>
            <p:nvPr/>
          </p:nvPicPr>
          <p:blipFill rotWithShape="1">
            <a:blip r:embed="rId1">
              <a:alphaModFix/>
            </a:blip>
            <a:srcRect b="0" l="0" r="0" t="0"/>
            <a:stretch/>
          </p:blipFill>
          <p:spPr>
            <a:xfrm>
              <a:off x="34061399" y="19504414"/>
              <a:ext cx="2003438" cy="690238"/>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7" name="Shape 447"/>
        <p:cNvGrpSpPr/>
        <p:nvPr/>
      </p:nvGrpSpPr>
      <p:grpSpPr>
        <a:xfrm>
          <a:off x="0" y="0"/>
          <a:ext cx="0" cy="0"/>
          <a:chOff x="0" y="0"/>
          <a:chExt cx="0" cy="0"/>
        </a:xfrm>
      </p:grpSpPr>
      <p:sp>
        <p:nvSpPr>
          <p:cNvPr id="448" name="Google Shape;448;p90"/>
          <p:cNvSpPr txBox="1"/>
          <p:nvPr>
            <p:ph type="title"/>
          </p:nvPr>
        </p:nvSpPr>
        <p:spPr>
          <a:xfrm>
            <a:off x="1665812" y="1737362"/>
            <a:ext cx="33244383" cy="196977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SzPts val="1400"/>
              <a:buNone/>
              <a:defRPr b="0" i="0" sz="12000" u="none" cap="none" strike="noStrike">
                <a:solidFill>
                  <a:schemeClr val="dk2"/>
                </a:solidFill>
                <a:latin typeface="Trebuchet MS"/>
                <a:ea typeface="Trebuchet MS"/>
                <a:cs typeface="Trebuchet MS"/>
                <a:sym typeface="Trebuchet MS"/>
              </a:defRPr>
            </a:lvl1pPr>
            <a:lvl2pPr lvl="1" marR="0" rtl="0" algn="l">
              <a:spcBef>
                <a:spcPts val="0"/>
              </a:spcBef>
              <a:spcAft>
                <a:spcPts val="0"/>
              </a:spcAft>
              <a:buSzPts val="1400"/>
              <a:buNone/>
              <a:defRPr b="1" i="0" sz="10667"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10667"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10667"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10667"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10667"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10667"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10667"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10667" u="none" cap="none" strike="noStrike">
                <a:solidFill>
                  <a:srgbClr val="73B900"/>
                </a:solidFill>
                <a:latin typeface="Arial"/>
                <a:ea typeface="Arial"/>
                <a:cs typeface="Arial"/>
                <a:sym typeface="Arial"/>
              </a:defRPr>
            </a:lvl9pPr>
          </a:lstStyle>
          <a:p/>
        </p:txBody>
      </p:sp>
      <p:sp>
        <p:nvSpPr>
          <p:cNvPr id="449" name="Google Shape;449;p90"/>
          <p:cNvSpPr txBox="1"/>
          <p:nvPr>
            <p:ph idx="1" type="body"/>
          </p:nvPr>
        </p:nvSpPr>
        <p:spPr>
          <a:xfrm>
            <a:off x="1724675" y="6674560"/>
            <a:ext cx="33163103" cy="1244747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3000"/>
              </a:spcBef>
              <a:spcAft>
                <a:spcPts val="0"/>
              </a:spcAft>
              <a:buClr>
                <a:schemeClr val="dk1"/>
              </a:buClr>
              <a:buSzPts val="4667"/>
              <a:buFont typeface="Trebuchet MS"/>
              <a:buNone/>
              <a:defRPr b="0" i="0" sz="4667" u="none" cap="none" strike="noStrike">
                <a:solidFill>
                  <a:schemeClr val="accent4"/>
                </a:solidFill>
                <a:latin typeface="Trebuchet MS"/>
                <a:ea typeface="Trebuchet MS"/>
                <a:cs typeface="Trebuchet MS"/>
                <a:sym typeface="Trebuchet MS"/>
              </a:defRPr>
            </a:lvl1pPr>
            <a:lvl2pPr indent="-228600" lvl="1" marL="914400" marR="0" rtl="0" algn="l">
              <a:lnSpc>
                <a:spcPct val="90000"/>
              </a:lnSpc>
              <a:spcBef>
                <a:spcPts val="3000"/>
              </a:spcBef>
              <a:spcAft>
                <a:spcPts val="0"/>
              </a:spcAft>
              <a:buClr>
                <a:schemeClr val="dk1"/>
              </a:buClr>
              <a:buSzPts val="4000"/>
              <a:buFont typeface="Trebuchet MS"/>
              <a:buNone/>
              <a:defRPr b="0" i="0" sz="4000" u="none" cap="none" strike="noStrike">
                <a:solidFill>
                  <a:schemeClr val="accent4"/>
                </a:solidFill>
                <a:latin typeface="Trebuchet MS"/>
                <a:ea typeface="Trebuchet MS"/>
                <a:cs typeface="Trebuchet MS"/>
                <a:sym typeface="Trebuchet MS"/>
              </a:defRPr>
            </a:lvl2pPr>
            <a:lvl3pPr indent="-228600" lvl="2" marL="1371600" marR="0" rtl="0" algn="l">
              <a:lnSpc>
                <a:spcPct val="90000"/>
              </a:lnSpc>
              <a:spcBef>
                <a:spcPts val="3000"/>
              </a:spcBef>
              <a:spcAft>
                <a:spcPts val="0"/>
              </a:spcAft>
              <a:buClr>
                <a:schemeClr val="dk1"/>
              </a:buClr>
              <a:buSzPts val="3667"/>
              <a:buFont typeface="Trebuchet MS"/>
              <a:buNone/>
              <a:defRPr b="0" i="0" sz="3666" u="none" cap="none" strike="noStrike">
                <a:solidFill>
                  <a:schemeClr val="accent4"/>
                </a:solidFill>
                <a:latin typeface="Trebuchet MS"/>
                <a:ea typeface="Trebuchet MS"/>
                <a:cs typeface="Trebuchet MS"/>
                <a:sym typeface="Trebuchet MS"/>
              </a:defRPr>
            </a:lvl3pPr>
            <a:lvl4pPr indent="-651954" lvl="3" marL="1828800" marR="0" rtl="0" algn="l">
              <a:spcBef>
                <a:spcPts val="3000"/>
              </a:spcBef>
              <a:spcAft>
                <a:spcPts val="0"/>
              </a:spcAft>
              <a:buClr>
                <a:schemeClr val="dk2"/>
              </a:buClr>
              <a:buSzPts val="6667"/>
              <a:buFont typeface="Trebuchet MS"/>
              <a:buChar char="–"/>
              <a:defRPr b="0" i="0" sz="6667" u="none" cap="none" strike="noStrike">
                <a:solidFill>
                  <a:schemeClr val="dk2"/>
                </a:solidFill>
                <a:latin typeface="Trebuchet MS"/>
                <a:ea typeface="Trebuchet MS"/>
                <a:cs typeface="Trebuchet MS"/>
                <a:sym typeface="Trebuchet MS"/>
              </a:defRPr>
            </a:lvl4pPr>
            <a:lvl5pPr indent="-651954" lvl="4" marL="2286000" marR="0" rtl="0" algn="l">
              <a:spcBef>
                <a:spcPts val="1333"/>
              </a:spcBef>
              <a:spcAft>
                <a:spcPts val="0"/>
              </a:spcAft>
              <a:buClr>
                <a:schemeClr val="dk2"/>
              </a:buClr>
              <a:buSzPts val="6667"/>
              <a:buFont typeface="Trebuchet MS"/>
              <a:buChar char="»"/>
              <a:defRPr b="0" i="0" sz="6667" u="none" cap="none" strike="noStrike">
                <a:solidFill>
                  <a:schemeClr val="dk2"/>
                </a:solidFill>
                <a:latin typeface="Trebuchet MS"/>
                <a:ea typeface="Trebuchet MS"/>
                <a:cs typeface="Trebuchet MS"/>
                <a:sym typeface="Trebuchet MS"/>
              </a:defRPr>
            </a:lvl5pPr>
            <a:lvl6pPr indent="-651954" lvl="5" marL="2743200" marR="0" rtl="0" algn="l">
              <a:spcBef>
                <a:spcPts val="1333"/>
              </a:spcBef>
              <a:spcAft>
                <a:spcPts val="0"/>
              </a:spcAft>
              <a:buClr>
                <a:schemeClr val="dk2"/>
              </a:buClr>
              <a:buSzPts val="6667"/>
              <a:buFont typeface="Trebuchet MS"/>
              <a:buChar char="»"/>
              <a:defRPr b="0" i="0" sz="6667" u="none" cap="none" strike="noStrike">
                <a:solidFill>
                  <a:schemeClr val="dk2"/>
                </a:solidFill>
                <a:latin typeface="Trebuchet MS"/>
                <a:ea typeface="Trebuchet MS"/>
                <a:cs typeface="Trebuchet MS"/>
                <a:sym typeface="Trebuchet MS"/>
              </a:defRPr>
            </a:lvl6pPr>
            <a:lvl7pPr indent="-651954" lvl="6" marL="3200400" marR="0" rtl="0" algn="l">
              <a:spcBef>
                <a:spcPts val="1333"/>
              </a:spcBef>
              <a:spcAft>
                <a:spcPts val="0"/>
              </a:spcAft>
              <a:buClr>
                <a:schemeClr val="dk2"/>
              </a:buClr>
              <a:buSzPts val="6667"/>
              <a:buFont typeface="Trebuchet MS"/>
              <a:buChar char="»"/>
              <a:defRPr b="0" i="0" sz="6667" u="none" cap="none" strike="noStrike">
                <a:solidFill>
                  <a:schemeClr val="dk2"/>
                </a:solidFill>
                <a:latin typeface="Trebuchet MS"/>
                <a:ea typeface="Trebuchet MS"/>
                <a:cs typeface="Trebuchet MS"/>
                <a:sym typeface="Trebuchet MS"/>
              </a:defRPr>
            </a:lvl7pPr>
            <a:lvl8pPr indent="-651954" lvl="7" marL="3657600" marR="0" rtl="0" algn="l">
              <a:spcBef>
                <a:spcPts val="1333"/>
              </a:spcBef>
              <a:spcAft>
                <a:spcPts val="0"/>
              </a:spcAft>
              <a:buClr>
                <a:schemeClr val="dk2"/>
              </a:buClr>
              <a:buSzPts val="6667"/>
              <a:buFont typeface="Trebuchet MS"/>
              <a:buChar char="»"/>
              <a:defRPr b="0" i="0" sz="6667" u="none" cap="none" strike="noStrike">
                <a:solidFill>
                  <a:schemeClr val="dk2"/>
                </a:solidFill>
                <a:latin typeface="Trebuchet MS"/>
                <a:ea typeface="Trebuchet MS"/>
                <a:cs typeface="Trebuchet MS"/>
                <a:sym typeface="Trebuchet MS"/>
              </a:defRPr>
            </a:lvl8pPr>
            <a:lvl9pPr indent="-651954" lvl="8" marL="4114800" marR="0" rtl="0" algn="l">
              <a:spcBef>
                <a:spcPts val="1333"/>
              </a:spcBef>
              <a:spcAft>
                <a:spcPts val="0"/>
              </a:spcAft>
              <a:buClr>
                <a:schemeClr val="dk2"/>
              </a:buClr>
              <a:buSzPts val="6667"/>
              <a:buFont typeface="Trebuchet MS"/>
              <a:buChar char="»"/>
              <a:defRPr b="0" i="0" sz="6667" u="none" cap="none" strike="noStrike">
                <a:solidFill>
                  <a:schemeClr val="dk2"/>
                </a:solidFill>
                <a:latin typeface="Trebuchet MS"/>
                <a:ea typeface="Trebuchet MS"/>
                <a:cs typeface="Trebuchet MS"/>
                <a:sym typeface="Trebuchet MS"/>
              </a:defRPr>
            </a:lvl9pPr>
          </a:lstStyle>
          <a:p/>
        </p:txBody>
      </p:sp>
      <p:pic>
        <p:nvPicPr>
          <p:cNvPr id="450" name="Google Shape;450;p90"/>
          <p:cNvPicPr preferRelativeResize="0"/>
          <p:nvPr/>
        </p:nvPicPr>
        <p:blipFill rotWithShape="1">
          <a:blip r:embed="rId1">
            <a:alphaModFix/>
          </a:blip>
          <a:srcRect b="0" l="0" r="0" t="0"/>
          <a:stretch/>
        </p:blipFill>
        <p:spPr>
          <a:xfrm>
            <a:off x="33769390" y="19284734"/>
            <a:ext cx="1935620" cy="687733"/>
          </a:xfrm>
          <a:prstGeom prst="rect">
            <a:avLst/>
          </a:prstGeom>
          <a:noFill/>
          <a:ln>
            <a:noFill/>
          </a:ln>
        </p:spPr>
      </p:pic>
      <p:sp>
        <p:nvSpPr>
          <p:cNvPr id="451" name="Google Shape;451;p90"/>
          <p:cNvSpPr txBox="1"/>
          <p:nvPr/>
        </p:nvSpPr>
        <p:spPr>
          <a:xfrm>
            <a:off x="32540843" y="19437617"/>
            <a:ext cx="1070000" cy="5380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accent4"/>
              </a:buClr>
              <a:buSzPts val="200"/>
              <a:buFont typeface="Trebuchet MS"/>
              <a:buNone/>
            </a:pPr>
            <a:fld id="{00000000-1234-1234-1234-123412341234}" type="slidenum">
              <a:rPr b="0" i="0" lang="en-US" sz="2667" u="none" cap="none" strike="noStrike">
                <a:solidFill>
                  <a:schemeClr val="accent4"/>
                </a:solidFill>
                <a:latin typeface="Trebuchet MS"/>
                <a:ea typeface="Trebuchet MS"/>
                <a:cs typeface="Trebuchet MS"/>
                <a:sym typeface="Trebuchet MS"/>
              </a:rPr>
              <a:t>‹#›</a:t>
            </a:fld>
            <a:r>
              <a:rPr b="0" i="0" lang="en-US" sz="3666" u="none" cap="none" strike="noStrike">
                <a:solidFill>
                  <a:srgbClr val="12FEB6"/>
                </a:solidFill>
                <a:latin typeface="Questrial"/>
                <a:ea typeface="Questrial"/>
                <a:cs typeface="Questrial"/>
                <a:sym typeface="Questrial"/>
              </a:rPr>
              <a:t> </a:t>
            </a:r>
            <a:endParaRPr sz="4333">
              <a:solidFill>
                <a:schemeClr val="lt1"/>
              </a:solidFill>
              <a:latin typeface="Trebuchet MS"/>
              <a:ea typeface="Trebuchet MS"/>
              <a:cs typeface="Trebuchet MS"/>
              <a:sym typeface="Trebuchet MS"/>
            </a:endParaRPr>
          </a:p>
        </p:txBody>
      </p:sp>
      <p:pic>
        <p:nvPicPr>
          <p:cNvPr id="452" name="Google Shape;452;p90"/>
          <p:cNvPicPr preferRelativeResize="0"/>
          <p:nvPr/>
        </p:nvPicPr>
        <p:blipFill rotWithShape="1">
          <a:blip r:embed="rId2">
            <a:alphaModFix/>
          </a:blip>
          <a:srcRect b="0" l="0" r="0" t="0"/>
          <a:stretch/>
        </p:blipFill>
        <p:spPr>
          <a:xfrm>
            <a:off x="33769393" y="19284732"/>
            <a:ext cx="1935627" cy="6877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2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5.jpg"/><Relationship Id="rId4" Type="http://schemas.openxmlformats.org/officeDocument/2006/relationships/image" Target="../media/image37.jpg"/><Relationship Id="rId5" Type="http://schemas.openxmlformats.org/officeDocument/2006/relationships/image" Target="../media/image3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4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52.png"/><Relationship Id="rId4" Type="http://schemas.openxmlformats.org/officeDocument/2006/relationships/image" Target="../media/image66.png"/><Relationship Id="rId5"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59.png"/><Relationship Id="rId4" Type="http://schemas.openxmlformats.org/officeDocument/2006/relationships/image" Target="../media/image55.png"/><Relationship Id="rId5"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56.png"/><Relationship Id="rId4" Type="http://schemas.openxmlformats.org/officeDocument/2006/relationships/image" Target="../media/image58.png"/><Relationship Id="rId5"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6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62.png"/><Relationship Id="rId4" Type="http://schemas.openxmlformats.org/officeDocument/2006/relationships/image" Target="../media/image69.png"/><Relationship Id="rId5"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
          <p:cNvSpPr txBox="1"/>
          <p:nvPr>
            <p:ph type="ctrTitle"/>
          </p:nvPr>
        </p:nvSpPr>
        <p:spPr>
          <a:xfrm>
            <a:off x="1513012" y="2983577"/>
            <a:ext cx="19282214" cy="493776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8800"/>
              <a:buFont typeface="Arial"/>
              <a:buNone/>
            </a:pPr>
            <a:r>
              <a:rPr lang="en-US"/>
              <a:t>Fundamentals of </a:t>
            </a:r>
            <a:br>
              <a:rPr lang="en-US"/>
            </a:br>
            <a:r>
              <a:rPr lang="en-US"/>
              <a:t>Deep Learning</a:t>
            </a:r>
            <a:endParaRPr/>
          </a:p>
        </p:txBody>
      </p:sp>
      <p:sp>
        <p:nvSpPr>
          <p:cNvPr id="793" name="Google Shape;793;p1"/>
          <p:cNvSpPr txBox="1"/>
          <p:nvPr>
            <p:ph idx="1" type="subTitle"/>
          </p:nvPr>
        </p:nvSpPr>
        <p:spPr>
          <a:xfrm>
            <a:off x="1513012" y="7941727"/>
            <a:ext cx="19282214" cy="170383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a:t>Part 1: An Introduction to Deep Learning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0"/>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Arial"/>
              <a:buNone/>
            </a:pPr>
            <a:r>
              <a:rPr lang="en-US"/>
              <a:t>Beginning of Artificial Intelligence</a:t>
            </a:r>
            <a:endParaRPr/>
          </a:p>
        </p:txBody>
      </p:sp>
      <p:grpSp>
        <p:nvGrpSpPr>
          <p:cNvPr id="871" name="Google Shape;871;p10"/>
          <p:cNvGrpSpPr/>
          <p:nvPr/>
        </p:nvGrpSpPr>
        <p:grpSpPr>
          <a:xfrm>
            <a:off x="1738878" y="7673980"/>
            <a:ext cx="33098241" cy="5226038"/>
            <a:chOff x="29141" y="4469612"/>
            <a:chExt cx="33098241" cy="5226038"/>
          </a:xfrm>
        </p:grpSpPr>
        <p:sp>
          <p:nvSpPr>
            <p:cNvPr id="872" name="Google Shape;872;p10"/>
            <p:cNvSpPr/>
            <p:nvPr/>
          </p:nvSpPr>
          <p:spPr>
            <a:xfrm>
              <a:off x="29141" y="4469612"/>
              <a:ext cx="8710063" cy="5226038"/>
            </a:xfrm>
            <a:prstGeom prst="roundRect">
              <a:avLst>
                <a:gd fmla="val 10000" name="adj"/>
              </a:avLst>
            </a:prstGeom>
            <a:solidFill>
              <a:srgbClr val="E6FFBE"/>
            </a:solidFill>
            <a:ln cap="flat" cmpd="sng" w="25400">
              <a:solidFill>
                <a:srgbClr val="68A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0"/>
            <p:cNvSpPr txBox="1"/>
            <p:nvPr/>
          </p:nvSpPr>
          <p:spPr>
            <a:xfrm>
              <a:off x="182206" y="4622677"/>
              <a:ext cx="8403933" cy="4919908"/>
            </a:xfrm>
            <a:prstGeom prst="rect">
              <a:avLst/>
            </a:prstGeom>
            <a:noFill/>
            <a:ln>
              <a:noFill/>
            </a:ln>
          </p:spPr>
          <p:txBody>
            <a:bodyPr anchorCtr="0" anchor="ctr" bIns="247650" lIns="247650" spcFirstLastPara="1" rIns="247650" wrap="square" tIns="247650">
              <a:noAutofit/>
            </a:bodyPr>
            <a:lstStyle/>
            <a:p>
              <a:pPr indent="0" lvl="0" marL="0" marR="0" rtl="0" algn="ctr">
                <a:lnSpc>
                  <a:spcPct val="90000"/>
                </a:lnSpc>
                <a:spcBef>
                  <a:spcPts val="0"/>
                </a:spcBef>
                <a:spcAft>
                  <a:spcPts val="0"/>
                </a:spcAft>
                <a:buClr>
                  <a:schemeClr val="lt1"/>
                </a:buClr>
                <a:buSzPts val="6500"/>
                <a:buFont typeface="Arial"/>
                <a:buNone/>
              </a:pPr>
              <a:r>
                <a:rPr b="0" i="0" lang="en-US" sz="6500" u="none" cap="none" strike="noStrike">
                  <a:solidFill>
                    <a:schemeClr val="lt1"/>
                  </a:solidFill>
                  <a:latin typeface="Arial"/>
                  <a:ea typeface="Arial"/>
                  <a:cs typeface="Arial"/>
                  <a:sym typeface="Arial"/>
                </a:rPr>
                <a:t>Computers are made in part to complete human tasks</a:t>
              </a:r>
              <a:endParaRPr/>
            </a:p>
          </p:txBody>
        </p:sp>
        <p:sp>
          <p:nvSpPr>
            <p:cNvPr id="874" name="Google Shape;874;p10"/>
            <p:cNvSpPr/>
            <p:nvPr/>
          </p:nvSpPr>
          <p:spPr>
            <a:xfrm>
              <a:off x="9610211" y="6002583"/>
              <a:ext cx="1846533" cy="2160095"/>
            </a:xfrm>
            <a:prstGeom prst="rightArrow">
              <a:avLst>
                <a:gd fmla="val 6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0"/>
            <p:cNvSpPr txBox="1"/>
            <p:nvPr/>
          </p:nvSpPr>
          <p:spPr>
            <a:xfrm>
              <a:off x="9610211" y="6434602"/>
              <a:ext cx="1292573" cy="1296057"/>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5500"/>
                <a:buFont typeface="Arial"/>
                <a:buNone/>
              </a:pPr>
              <a:r>
                <a:t/>
              </a:r>
              <a:endParaRPr b="0" i="0" sz="5500" u="none" cap="none" strike="noStrike">
                <a:solidFill>
                  <a:schemeClr val="lt1"/>
                </a:solidFill>
                <a:latin typeface="Arial"/>
                <a:ea typeface="Arial"/>
                <a:cs typeface="Arial"/>
                <a:sym typeface="Arial"/>
              </a:endParaRPr>
            </a:p>
          </p:txBody>
        </p:sp>
        <p:sp>
          <p:nvSpPr>
            <p:cNvPr id="876" name="Google Shape;876;p10"/>
            <p:cNvSpPr/>
            <p:nvPr/>
          </p:nvSpPr>
          <p:spPr>
            <a:xfrm>
              <a:off x="12223230" y="4469612"/>
              <a:ext cx="8710063" cy="5226038"/>
            </a:xfrm>
            <a:prstGeom prst="roundRect">
              <a:avLst>
                <a:gd fmla="val 10000" name="adj"/>
              </a:avLst>
            </a:prstGeom>
            <a:solidFill>
              <a:srgbClr val="E6FFBE"/>
            </a:solidFill>
            <a:ln cap="flat" cmpd="sng" w="25400">
              <a:solidFill>
                <a:srgbClr val="68A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0"/>
            <p:cNvSpPr txBox="1"/>
            <p:nvPr/>
          </p:nvSpPr>
          <p:spPr>
            <a:xfrm>
              <a:off x="12376295" y="4622677"/>
              <a:ext cx="8403933" cy="4919908"/>
            </a:xfrm>
            <a:prstGeom prst="rect">
              <a:avLst/>
            </a:prstGeom>
            <a:noFill/>
            <a:ln>
              <a:noFill/>
            </a:ln>
          </p:spPr>
          <p:txBody>
            <a:bodyPr anchorCtr="0" anchor="ctr" bIns="247650" lIns="247650" spcFirstLastPara="1" rIns="247650" wrap="square" tIns="247650">
              <a:noAutofit/>
            </a:bodyPr>
            <a:lstStyle/>
            <a:p>
              <a:pPr indent="0" lvl="0" marL="0" marR="0" rtl="0" algn="ctr">
                <a:lnSpc>
                  <a:spcPct val="90000"/>
                </a:lnSpc>
                <a:spcBef>
                  <a:spcPts val="0"/>
                </a:spcBef>
                <a:spcAft>
                  <a:spcPts val="0"/>
                </a:spcAft>
                <a:buClr>
                  <a:schemeClr val="lt1"/>
                </a:buClr>
                <a:buSzPts val="6500"/>
                <a:buFont typeface="Arial"/>
                <a:buNone/>
              </a:pPr>
              <a:r>
                <a:rPr b="0" i="0" lang="en-US" sz="6500" u="none" cap="none" strike="noStrike">
                  <a:solidFill>
                    <a:schemeClr val="lt1"/>
                  </a:solidFill>
                  <a:latin typeface="Arial"/>
                  <a:ea typeface="Arial"/>
                  <a:cs typeface="Arial"/>
                  <a:sym typeface="Arial"/>
                </a:rPr>
                <a:t>Early on, generalized intelligence looked possible</a:t>
              </a:r>
              <a:endParaRPr/>
            </a:p>
          </p:txBody>
        </p:sp>
        <p:sp>
          <p:nvSpPr>
            <p:cNvPr id="878" name="Google Shape;878;p10"/>
            <p:cNvSpPr/>
            <p:nvPr/>
          </p:nvSpPr>
          <p:spPr>
            <a:xfrm>
              <a:off x="21804300" y="6002583"/>
              <a:ext cx="1846533" cy="2160095"/>
            </a:xfrm>
            <a:prstGeom prst="rightArrow">
              <a:avLst>
                <a:gd fmla="val 6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0"/>
            <p:cNvSpPr txBox="1"/>
            <p:nvPr/>
          </p:nvSpPr>
          <p:spPr>
            <a:xfrm>
              <a:off x="21804300" y="6434602"/>
              <a:ext cx="1292573" cy="1296057"/>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5500"/>
                <a:buFont typeface="Arial"/>
                <a:buNone/>
              </a:pPr>
              <a:r>
                <a:t/>
              </a:r>
              <a:endParaRPr b="0" i="0" sz="5500" u="none" cap="none" strike="noStrike">
                <a:solidFill>
                  <a:schemeClr val="lt1"/>
                </a:solidFill>
                <a:latin typeface="Arial"/>
                <a:ea typeface="Arial"/>
                <a:cs typeface="Arial"/>
                <a:sym typeface="Arial"/>
              </a:endParaRPr>
            </a:p>
          </p:txBody>
        </p:sp>
        <p:sp>
          <p:nvSpPr>
            <p:cNvPr id="880" name="Google Shape;880;p10"/>
            <p:cNvSpPr/>
            <p:nvPr/>
          </p:nvSpPr>
          <p:spPr>
            <a:xfrm>
              <a:off x="24417319" y="4469612"/>
              <a:ext cx="8710063" cy="5226038"/>
            </a:xfrm>
            <a:prstGeom prst="roundRect">
              <a:avLst>
                <a:gd fmla="val 10000" name="adj"/>
              </a:avLst>
            </a:prstGeom>
            <a:solidFill>
              <a:srgbClr val="E6FFBE"/>
            </a:solidFill>
            <a:ln cap="flat" cmpd="sng" w="25400">
              <a:solidFill>
                <a:srgbClr val="68A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0"/>
            <p:cNvSpPr txBox="1"/>
            <p:nvPr/>
          </p:nvSpPr>
          <p:spPr>
            <a:xfrm>
              <a:off x="24570384" y="4622677"/>
              <a:ext cx="8403933" cy="4919908"/>
            </a:xfrm>
            <a:prstGeom prst="rect">
              <a:avLst/>
            </a:prstGeom>
            <a:noFill/>
            <a:ln>
              <a:noFill/>
            </a:ln>
          </p:spPr>
          <p:txBody>
            <a:bodyPr anchorCtr="0" anchor="ctr" bIns="247650" lIns="247650" spcFirstLastPara="1" rIns="247650" wrap="square" tIns="247650">
              <a:noAutofit/>
            </a:bodyPr>
            <a:lstStyle/>
            <a:p>
              <a:pPr indent="0" lvl="0" marL="0" marR="0" rtl="0" algn="ctr">
                <a:lnSpc>
                  <a:spcPct val="90000"/>
                </a:lnSpc>
                <a:spcBef>
                  <a:spcPts val="0"/>
                </a:spcBef>
                <a:spcAft>
                  <a:spcPts val="0"/>
                </a:spcAft>
                <a:buClr>
                  <a:schemeClr val="lt1"/>
                </a:buClr>
                <a:buSzPts val="6500"/>
                <a:buFont typeface="Arial"/>
                <a:buNone/>
              </a:pPr>
              <a:r>
                <a:rPr b="0" i="0" lang="en-US" sz="6500" u="none" cap="none" strike="noStrike">
                  <a:solidFill>
                    <a:schemeClr val="lt1"/>
                  </a:solidFill>
                  <a:latin typeface="Arial"/>
                  <a:ea typeface="Arial"/>
                  <a:cs typeface="Arial"/>
                  <a:sym typeface="Arial"/>
                </a:rPr>
                <a:t>Turned out to be harder than expected</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1"/>
          <p:cNvSpPr txBox="1"/>
          <p:nvPr>
            <p:ph type="title"/>
          </p:nvPr>
        </p:nvSpPr>
        <p:spPr>
          <a:xfrm>
            <a:off x="5043156" y="554063"/>
            <a:ext cx="23285196" cy="179966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Arial"/>
              <a:buNone/>
            </a:pPr>
            <a:r>
              <a:rPr lang="en-US"/>
              <a:t>FRANK ROSENBLATT</a:t>
            </a:r>
            <a:endParaRPr/>
          </a:p>
        </p:txBody>
      </p:sp>
      <p:sp>
        <p:nvSpPr>
          <p:cNvPr id="887" name="Google Shape;887;p11"/>
          <p:cNvSpPr txBox="1"/>
          <p:nvPr>
            <p:ph idx="1" type="body"/>
          </p:nvPr>
        </p:nvSpPr>
        <p:spPr>
          <a:xfrm>
            <a:off x="5043156" y="3891516"/>
            <a:ext cx="23317200" cy="14625084"/>
          </a:xfrm>
          <a:prstGeom prst="rect">
            <a:avLst/>
          </a:prstGeom>
          <a:noFill/>
          <a:ln>
            <a:noFill/>
          </a:ln>
        </p:spPr>
        <p:txBody>
          <a:bodyPr anchorCtr="0" anchor="t" bIns="45700" lIns="91425" spcFirstLastPara="1" rIns="91425" wrap="square" tIns="45700">
            <a:noAutofit/>
          </a:bodyPr>
          <a:lstStyle/>
          <a:p>
            <a:pPr indent="-685800" lvl="0" marL="685800" rtl="0" algn="l">
              <a:lnSpc>
                <a:spcPct val="90000"/>
              </a:lnSpc>
              <a:spcBef>
                <a:spcPts val="0"/>
              </a:spcBef>
              <a:spcAft>
                <a:spcPts val="0"/>
              </a:spcAft>
              <a:buClr>
                <a:schemeClr val="dk1"/>
              </a:buClr>
              <a:buSzPts val="8400"/>
              <a:buChar char="•"/>
            </a:pPr>
            <a:r>
              <a:rPr lang="en-US"/>
              <a:t>Perceptron kavramını</a:t>
            </a:r>
            <a:endParaRPr/>
          </a:p>
          <a:p>
            <a:pPr indent="0" lvl="0" marL="0" rtl="0" algn="l">
              <a:lnSpc>
                <a:spcPct val="90000"/>
              </a:lnSpc>
              <a:spcBef>
                <a:spcPts val="3000"/>
              </a:spcBef>
              <a:spcAft>
                <a:spcPts val="0"/>
              </a:spcAft>
              <a:buClr>
                <a:schemeClr val="dk1"/>
              </a:buClr>
              <a:buSzPts val="8400"/>
              <a:buNone/>
            </a:pPr>
            <a:r>
              <a:rPr lang="en-US"/>
              <a:t>İcat ediyor (1958)</a:t>
            </a:r>
            <a:endParaRPr/>
          </a:p>
          <a:p>
            <a:pPr indent="0" lvl="0" marL="0" rtl="0" algn="l">
              <a:lnSpc>
                <a:spcPct val="90000"/>
              </a:lnSpc>
              <a:spcBef>
                <a:spcPts val="3000"/>
              </a:spcBef>
              <a:spcAft>
                <a:spcPts val="0"/>
              </a:spcAft>
              <a:buClr>
                <a:schemeClr val="dk1"/>
              </a:buClr>
              <a:buSzPts val="8400"/>
              <a:buNone/>
            </a:pPr>
            <a:r>
              <a:t/>
            </a:r>
            <a:endParaRPr/>
          </a:p>
          <a:p>
            <a:pPr indent="0" lvl="0" marL="0" rtl="0" algn="l">
              <a:lnSpc>
                <a:spcPct val="90000"/>
              </a:lnSpc>
              <a:spcBef>
                <a:spcPts val="3000"/>
              </a:spcBef>
              <a:spcAft>
                <a:spcPts val="0"/>
              </a:spcAft>
              <a:buClr>
                <a:schemeClr val="dk1"/>
              </a:buClr>
              <a:buSzPts val="8400"/>
              <a:buNone/>
            </a:pPr>
            <a:r>
              <a:rPr lang="en-US"/>
              <a:t>Solution to everything, </a:t>
            </a:r>
            <a:endParaRPr/>
          </a:p>
          <a:p>
            <a:pPr indent="0" lvl="0" marL="0" rtl="0" algn="l">
              <a:lnSpc>
                <a:spcPct val="90000"/>
              </a:lnSpc>
              <a:spcBef>
                <a:spcPts val="3000"/>
              </a:spcBef>
              <a:spcAft>
                <a:spcPts val="0"/>
              </a:spcAft>
              <a:buClr>
                <a:schemeClr val="dk1"/>
              </a:buClr>
              <a:buSzPts val="8400"/>
              <a:buNone/>
            </a:pPr>
            <a:r>
              <a:rPr lang="en-US"/>
              <a:t>Perceptron (1958)</a:t>
            </a:r>
            <a:endParaRPr/>
          </a:p>
          <a:p>
            <a:pPr indent="0" lvl="0" marL="0" rtl="0" algn="l">
              <a:lnSpc>
                <a:spcPct val="90000"/>
              </a:lnSpc>
              <a:spcBef>
                <a:spcPts val="3000"/>
              </a:spcBef>
              <a:spcAft>
                <a:spcPts val="0"/>
              </a:spcAft>
              <a:buClr>
                <a:schemeClr val="dk1"/>
              </a:buClr>
              <a:buSzPts val="8400"/>
              <a:buNone/>
            </a:pPr>
            <a:r>
              <a:t/>
            </a:r>
            <a:endParaRPr/>
          </a:p>
          <a:p>
            <a:pPr indent="0" lvl="0" marL="0" rtl="0" algn="l">
              <a:lnSpc>
                <a:spcPct val="90000"/>
              </a:lnSpc>
              <a:spcBef>
                <a:spcPts val="3000"/>
              </a:spcBef>
              <a:spcAft>
                <a:spcPts val="0"/>
              </a:spcAft>
              <a:buClr>
                <a:schemeClr val="dk1"/>
              </a:buClr>
              <a:buSzPts val="8400"/>
              <a:buNone/>
            </a:pPr>
            <a:r>
              <a:t/>
            </a:r>
            <a:endParaRPr/>
          </a:p>
          <a:p>
            <a:pPr indent="0" lvl="0" marL="0" rtl="0" algn="l">
              <a:lnSpc>
                <a:spcPct val="90000"/>
              </a:lnSpc>
              <a:spcBef>
                <a:spcPts val="3000"/>
              </a:spcBef>
              <a:spcAft>
                <a:spcPts val="0"/>
              </a:spcAft>
              <a:buClr>
                <a:schemeClr val="dk1"/>
              </a:buClr>
              <a:buSzPts val="8400"/>
              <a:buNone/>
            </a:pPr>
            <a:r>
              <a:t/>
            </a:r>
            <a:endParaRPr/>
          </a:p>
          <a:p>
            <a:pPr indent="0" lvl="0" marL="0" rtl="0" algn="l">
              <a:lnSpc>
                <a:spcPct val="90000"/>
              </a:lnSpc>
              <a:spcBef>
                <a:spcPts val="3000"/>
              </a:spcBef>
              <a:spcAft>
                <a:spcPts val="0"/>
              </a:spcAft>
              <a:buClr>
                <a:schemeClr val="dk1"/>
              </a:buClr>
              <a:buSzPts val="8400"/>
              <a:buNone/>
            </a:pPr>
            <a:r>
              <a:t/>
            </a:r>
            <a:endParaRPr/>
          </a:p>
          <a:p>
            <a:pPr indent="0" lvl="0" marL="0" rtl="0" algn="l">
              <a:lnSpc>
                <a:spcPct val="90000"/>
              </a:lnSpc>
              <a:spcBef>
                <a:spcPts val="3000"/>
              </a:spcBef>
              <a:spcAft>
                <a:spcPts val="0"/>
              </a:spcAft>
              <a:buClr>
                <a:schemeClr val="dk1"/>
              </a:buClr>
              <a:buSzPts val="8400"/>
              <a:buNone/>
            </a:pPr>
            <a:r>
              <a:t/>
            </a:r>
            <a:endParaRPr/>
          </a:p>
          <a:p>
            <a:pPr indent="0" lvl="0" marL="0" rtl="0" algn="l">
              <a:lnSpc>
                <a:spcPct val="90000"/>
              </a:lnSpc>
              <a:spcBef>
                <a:spcPts val="3000"/>
              </a:spcBef>
              <a:spcAft>
                <a:spcPts val="0"/>
              </a:spcAft>
              <a:buClr>
                <a:schemeClr val="dk1"/>
              </a:buClr>
              <a:buSzPts val="8400"/>
              <a:buNone/>
            </a:pPr>
            <a:r>
              <a:t/>
            </a:r>
            <a:endParaRPr/>
          </a:p>
          <a:p>
            <a:pPr indent="-152400" lvl="0" marL="685800" rtl="0" algn="l">
              <a:lnSpc>
                <a:spcPct val="90000"/>
              </a:lnSpc>
              <a:spcBef>
                <a:spcPts val="3000"/>
              </a:spcBef>
              <a:spcAft>
                <a:spcPts val="0"/>
              </a:spcAft>
              <a:buClr>
                <a:schemeClr val="dk1"/>
              </a:buClr>
              <a:buSzPts val="8400"/>
              <a:buNone/>
            </a:pPr>
            <a:r>
              <a:t/>
            </a:r>
            <a:endParaRPr/>
          </a:p>
        </p:txBody>
      </p:sp>
      <p:pic>
        <p:nvPicPr>
          <p:cNvPr id="888" name="Google Shape;888;p11"/>
          <p:cNvPicPr preferRelativeResize="0"/>
          <p:nvPr/>
        </p:nvPicPr>
        <p:blipFill rotWithShape="1">
          <a:blip r:embed="rId3">
            <a:alphaModFix/>
          </a:blip>
          <a:srcRect b="0" l="0" r="0" t="0"/>
          <a:stretch/>
        </p:blipFill>
        <p:spPr>
          <a:xfrm>
            <a:off x="19913600" y="2727449"/>
            <a:ext cx="14964867" cy="6936744"/>
          </a:xfrm>
          <a:prstGeom prst="rect">
            <a:avLst/>
          </a:prstGeom>
          <a:noFill/>
          <a:ln>
            <a:noFill/>
          </a:ln>
        </p:spPr>
      </p:pic>
      <p:pic>
        <p:nvPicPr>
          <p:cNvPr id="889" name="Google Shape;889;p11"/>
          <p:cNvPicPr preferRelativeResize="0"/>
          <p:nvPr/>
        </p:nvPicPr>
        <p:blipFill rotWithShape="1">
          <a:blip r:embed="rId4">
            <a:alphaModFix/>
          </a:blip>
          <a:srcRect b="0" l="0" r="0" t="0"/>
          <a:stretch/>
        </p:blipFill>
        <p:spPr>
          <a:xfrm>
            <a:off x="282203" y="9010880"/>
            <a:ext cx="13897977" cy="4431021"/>
          </a:xfrm>
          <a:prstGeom prst="rect">
            <a:avLst/>
          </a:prstGeom>
          <a:noFill/>
          <a:ln>
            <a:noFill/>
          </a:ln>
        </p:spPr>
      </p:pic>
      <p:pic>
        <p:nvPicPr>
          <p:cNvPr id="890" name="Google Shape;890;p11"/>
          <p:cNvPicPr preferRelativeResize="0"/>
          <p:nvPr/>
        </p:nvPicPr>
        <p:blipFill rotWithShape="1">
          <a:blip r:embed="rId5">
            <a:alphaModFix/>
          </a:blip>
          <a:srcRect b="0" l="0" r="0" t="0"/>
          <a:stretch/>
        </p:blipFill>
        <p:spPr>
          <a:xfrm>
            <a:off x="1801219" y="13856883"/>
            <a:ext cx="10859943" cy="4659717"/>
          </a:xfrm>
          <a:prstGeom prst="rect">
            <a:avLst/>
          </a:prstGeom>
          <a:noFill/>
          <a:ln>
            <a:noFill/>
          </a:ln>
        </p:spPr>
      </p:pic>
      <p:sp>
        <p:nvSpPr>
          <p:cNvPr id="891" name="Google Shape;891;p11"/>
          <p:cNvSpPr txBox="1"/>
          <p:nvPr/>
        </p:nvSpPr>
        <p:spPr>
          <a:xfrm>
            <a:off x="2489547" y="4451426"/>
            <a:ext cx="14172854" cy="255454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0">
                <a:solidFill>
                  <a:schemeClr val="lt1"/>
                </a:solidFill>
                <a:latin typeface="Arial"/>
                <a:ea typeface="Arial"/>
                <a:cs typeface="Arial"/>
                <a:sym typeface="Arial"/>
              </a:rPr>
              <a:t>Solution to everyhing: Perceptron</a:t>
            </a:r>
            <a:endParaRPr/>
          </a:p>
          <a:p>
            <a:pPr indent="0" lvl="0" marL="0" marR="0" rtl="0" algn="ctr">
              <a:spcBef>
                <a:spcPts val="0"/>
              </a:spcBef>
              <a:spcAft>
                <a:spcPts val="0"/>
              </a:spcAft>
              <a:buNone/>
            </a:pPr>
            <a:r>
              <a:rPr lang="en-US" sz="8000">
                <a:solidFill>
                  <a:schemeClr val="lt1"/>
                </a:solidFill>
                <a:latin typeface="Arial"/>
                <a:ea typeface="Arial"/>
                <a:cs typeface="Arial"/>
                <a:sym typeface="Arial"/>
              </a:rPr>
              <a:t>1958</a:t>
            </a:r>
            <a:endParaRPr/>
          </a:p>
        </p:txBody>
      </p:sp>
      <p:pic>
        <p:nvPicPr>
          <p:cNvPr descr="research trends article" id="892" name="Google Shape;892;p11"/>
          <p:cNvPicPr preferRelativeResize="0"/>
          <p:nvPr/>
        </p:nvPicPr>
        <p:blipFill rotWithShape="1">
          <a:blip r:embed="rId6">
            <a:alphaModFix/>
          </a:blip>
          <a:srcRect b="0" l="0" r="0" t="0"/>
          <a:stretch/>
        </p:blipFill>
        <p:spPr>
          <a:xfrm>
            <a:off x="23207593" y="9611702"/>
            <a:ext cx="8325251" cy="1090980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2"/>
          <p:cNvSpPr txBox="1"/>
          <p:nvPr>
            <p:ph type="title"/>
          </p:nvPr>
        </p:nvSpPr>
        <p:spPr>
          <a:xfrm>
            <a:off x="2596896" y="1218776"/>
            <a:ext cx="14639544" cy="336569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7200"/>
              <a:buFont typeface="Arial"/>
              <a:buNone/>
            </a:pPr>
            <a:r>
              <a:rPr b="1" lang="en-US" cap="none">
                <a:latin typeface="Arial"/>
                <a:ea typeface="Arial"/>
                <a:cs typeface="Arial"/>
                <a:sym typeface="Arial"/>
              </a:rPr>
              <a:t>Early Neural Networks</a:t>
            </a:r>
            <a:endParaRPr/>
          </a:p>
        </p:txBody>
      </p:sp>
      <p:sp>
        <p:nvSpPr>
          <p:cNvPr id="899" name="Google Shape;899;p12"/>
          <p:cNvSpPr txBox="1"/>
          <p:nvPr/>
        </p:nvSpPr>
        <p:spPr>
          <a:xfrm>
            <a:off x="2596896" y="6988192"/>
            <a:ext cx="14639544" cy="11345523"/>
          </a:xfrm>
          <a:prstGeom prst="rect">
            <a:avLst/>
          </a:prstGeom>
          <a:noFill/>
          <a:ln>
            <a:noFill/>
          </a:ln>
        </p:spPr>
        <p:txBody>
          <a:bodyPr anchorCtr="0" anchor="t" bIns="45700" lIns="91425" spcFirstLastPara="1" rIns="91425" wrap="square" tIns="45700">
            <a:normAutofit/>
          </a:bodyPr>
          <a:lstStyle/>
          <a:p>
            <a:pPr indent="-457200" lvl="0" marL="457200" marR="0" rtl="0" algn="l">
              <a:lnSpc>
                <a:spcPct val="90000"/>
              </a:lnSpc>
              <a:spcBef>
                <a:spcPts val="0"/>
              </a:spcBef>
              <a:spcAft>
                <a:spcPts val="0"/>
              </a:spcAft>
              <a:buClr>
                <a:schemeClr val="dk2"/>
              </a:buClr>
              <a:buSzPts val="4400"/>
              <a:buFont typeface="Arial"/>
              <a:buChar char="•"/>
            </a:pPr>
            <a:r>
              <a:rPr lang="en-US" sz="4400">
                <a:solidFill>
                  <a:schemeClr val="lt1"/>
                </a:solidFill>
                <a:latin typeface="Arial"/>
                <a:ea typeface="Arial"/>
                <a:cs typeface="Arial"/>
                <a:sym typeface="Arial"/>
              </a:rPr>
              <a:t>Inspired by biology</a:t>
            </a:r>
            <a:endParaRPr/>
          </a:p>
          <a:p>
            <a:pPr indent="-457200" lvl="0" marL="457200" marR="0" rtl="0" algn="l">
              <a:lnSpc>
                <a:spcPct val="90000"/>
              </a:lnSpc>
              <a:spcBef>
                <a:spcPts val="3000"/>
              </a:spcBef>
              <a:spcAft>
                <a:spcPts val="0"/>
              </a:spcAft>
              <a:buClr>
                <a:schemeClr val="dk2"/>
              </a:buClr>
              <a:buSzPts val="4400"/>
              <a:buFont typeface="Arial"/>
              <a:buChar char="•"/>
            </a:pPr>
            <a:r>
              <a:rPr lang="en-US" sz="4400">
                <a:solidFill>
                  <a:schemeClr val="lt1"/>
                </a:solidFill>
                <a:latin typeface="Arial"/>
                <a:ea typeface="Arial"/>
                <a:cs typeface="Arial"/>
                <a:sym typeface="Arial"/>
              </a:rPr>
              <a:t>Created in the 1950’s </a:t>
            </a:r>
            <a:endParaRPr sz="4400">
              <a:solidFill>
                <a:schemeClr val="lt1"/>
              </a:solidFill>
              <a:latin typeface="Arial"/>
              <a:ea typeface="Arial"/>
              <a:cs typeface="Arial"/>
              <a:sym typeface="Arial"/>
            </a:endParaRPr>
          </a:p>
          <a:p>
            <a:pPr indent="-457200" lvl="0" marL="457200" marR="0" rtl="0" algn="l">
              <a:lnSpc>
                <a:spcPct val="90000"/>
              </a:lnSpc>
              <a:spcBef>
                <a:spcPts val="3000"/>
              </a:spcBef>
              <a:spcAft>
                <a:spcPts val="0"/>
              </a:spcAft>
              <a:buClr>
                <a:schemeClr val="dk2"/>
              </a:buClr>
              <a:buSzPts val="4400"/>
              <a:buFont typeface="Arial"/>
              <a:buChar char="•"/>
            </a:pPr>
            <a:r>
              <a:rPr lang="en-US" sz="4400">
                <a:solidFill>
                  <a:schemeClr val="lt1"/>
                </a:solidFill>
                <a:latin typeface="Arial"/>
                <a:ea typeface="Arial"/>
                <a:cs typeface="Arial"/>
                <a:sym typeface="Arial"/>
              </a:rPr>
              <a:t>Outclassed by Von Neumann Architecture</a:t>
            </a:r>
            <a:endParaRPr/>
          </a:p>
        </p:txBody>
      </p:sp>
      <p:pic>
        <p:nvPicPr>
          <p:cNvPr descr="Human brain nerve cells" id="900" name="Google Shape;900;p12"/>
          <p:cNvPicPr preferRelativeResize="0"/>
          <p:nvPr/>
        </p:nvPicPr>
        <p:blipFill rotWithShape="1">
          <a:blip r:embed="rId3">
            <a:alphaModFix/>
          </a:blip>
          <a:srcRect b="0" l="7672" r="32495" t="0"/>
          <a:stretch/>
        </p:blipFill>
        <p:spPr>
          <a:xfrm>
            <a:off x="20162837" y="10"/>
            <a:ext cx="16413163" cy="20573990"/>
          </a:xfrm>
          <a:prstGeom prst="rect">
            <a:avLst/>
          </a:prstGeom>
          <a:noFill/>
          <a:ln cap="flat" cmpd="sng" w="9525">
            <a:solidFill>
              <a:schemeClr val="accent5"/>
            </a:solidFill>
            <a:prstDash val="solid"/>
            <a:round/>
            <a:headEnd len="sm" w="sm" type="none"/>
            <a:tailEnd len="sm" w="sm" type="none"/>
          </a:ln>
        </p:spPr>
      </p:pic>
      <p:pic>
        <p:nvPicPr>
          <p:cNvPr descr="Computer Organization | Von Neumann architecture - GeeksforGeeks" id="901" name="Google Shape;901;p12"/>
          <p:cNvPicPr preferRelativeResize="0"/>
          <p:nvPr/>
        </p:nvPicPr>
        <p:blipFill rotWithShape="1">
          <a:blip r:embed="rId4">
            <a:alphaModFix/>
          </a:blip>
          <a:srcRect b="0" l="0" r="0" t="0"/>
          <a:stretch/>
        </p:blipFill>
        <p:spPr>
          <a:xfrm>
            <a:off x="3925443" y="12144442"/>
            <a:ext cx="11982450" cy="842955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3"/>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Arial"/>
              <a:buNone/>
            </a:pPr>
            <a:r>
              <a:rPr lang="en-US"/>
              <a:t>Expert Systems</a:t>
            </a:r>
            <a:endParaRPr/>
          </a:p>
        </p:txBody>
      </p:sp>
      <p:grpSp>
        <p:nvGrpSpPr>
          <p:cNvPr id="908" name="Google Shape;908;p13"/>
          <p:cNvGrpSpPr/>
          <p:nvPr/>
        </p:nvGrpSpPr>
        <p:grpSpPr>
          <a:xfrm>
            <a:off x="1708943" y="4090987"/>
            <a:ext cx="33158113" cy="12390512"/>
            <a:chOff x="0" y="0"/>
            <a:chExt cx="33158113" cy="12390512"/>
          </a:xfrm>
        </p:grpSpPr>
        <p:sp>
          <p:nvSpPr>
            <p:cNvPr id="909" name="Google Shape;909;p13"/>
            <p:cNvSpPr/>
            <p:nvPr/>
          </p:nvSpPr>
          <p:spPr>
            <a:xfrm>
              <a:off x="0" y="0"/>
              <a:ext cx="33158113" cy="3539714"/>
            </a:xfrm>
            <a:prstGeom prst="roundRect">
              <a:avLst>
                <a:gd fmla="val 10000" name="adj"/>
              </a:avLst>
            </a:prstGeom>
            <a:solidFill>
              <a:srgbClr val="E6FFB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3"/>
            <p:cNvSpPr/>
            <p:nvPr/>
          </p:nvSpPr>
          <p:spPr>
            <a:xfrm>
              <a:off x="1070763" y="797948"/>
              <a:ext cx="1946842" cy="1946842"/>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3"/>
            <p:cNvSpPr/>
            <p:nvPr/>
          </p:nvSpPr>
          <p:spPr>
            <a:xfrm>
              <a:off x="4088369" y="1512"/>
              <a:ext cx="29069743" cy="353971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3"/>
            <p:cNvSpPr txBox="1"/>
            <p:nvPr/>
          </p:nvSpPr>
          <p:spPr>
            <a:xfrm>
              <a:off x="4088369" y="1512"/>
              <a:ext cx="29069743" cy="3539714"/>
            </a:xfrm>
            <a:prstGeom prst="rect">
              <a:avLst/>
            </a:prstGeom>
            <a:noFill/>
            <a:ln>
              <a:noFill/>
            </a:ln>
          </p:spPr>
          <p:txBody>
            <a:bodyPr anchorCtr="0" anchor="ctr" bIns="374600" lIns="374600" spcFirstLastPara="1" rIns="374600" wrap="square" tIns="374600">
              <a:noAutofit/>
            </a:bodyPr>
            <a:lstStyle/>
            <a:p>
              <a:pPr indent="0" lvl="0" marL="0" marR="0" rtl="0" algn="l">
                <a:lnSpc>
                  <a:spcPct val="100000"/>
                </a:lnSpc>
                <a:spcBef>
                  <a:spcPts val="0"/>
                </a:spcBef>
                <a:spcAft>
                  <a:spcPts val="0"/>
                </a:spcAft>
                <a:buClr>
                  <a:schemeClr val="lt1"/>
                </a:buClr>
                <a:buSzPts val="5400"/>
                <a:buFont typeface="Arial"/>
                <a:buNone/>
              </a:pPr>
              <a:r>
                <a:rPr lang="en-US" sz="5400">
                  <a:solidFill>
                    <a:schemeClr val="lt1"/>
                  </a:solidFill>
                  <a:latin typeface="Arial"/>
                  <a:ea typeface="Arial"/>
                  <a:cs typeface="Arial"/>
                  <a:sym typeface="Arial"/>
                </a:rPr>
                <a:t>Highly complex</a:t>
              </a:r>
              <a:endParaRPr/>
            </a:p>
          </p:txBody>
        </p:sp>
        <p:sp>
          <p:nvSpPr>
            <p:cNvPr id="913" name="Google Shape;913;p13"/>
            <p:cNvSpPr/>
            <p:nvPr/>
          </p:nvSpPr>
          <p:spPr>
            <a:xfrm>
              <a:off x="0" y="4426155"/>
              <a:ext cx="33158113" cy="3539714"/>
            </a:xfrm>
            <a:prstGeom prst="roundRect">
              <a:avLst>
                <a:gd fmla="val 10000" name="adj"/>
              </a:avLst>
            </a:prstGeom>
            <a:solidFill>
              <a:srgbClr val="E6FFB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
            <p:cNvSpPr/>
            <p:nvPr/>
          </p:nvSpPr>
          <p:spPr>
            <a:xfrm>
              <a:off x="1070763" y="5222591"/>
              <a:ext cx="1946842" cy="1946842"/>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3"/>
            <p:cNvSpPr/>
            <p:nvPr/>
          </p:nvSpPr>
          <p:spPr>
            <a:xfrm>
              <a:off x="4088369" y="4426155"/>
              <a:ext cx="29069743" cy="353971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3"/>
            <p:cNvSpPr txBox="1"/>
            <p:nvPr/>
          </p:nvSpPr>
          <p:spPr>
            <a:xfrm>
              <a:off x="4088369" y="4426155"/>
              <a:ext cx="29069743" cy="3539714"/>
            </a:xfrm>
            <a:prstGeom prst="rect">
              <a:avLst/>
            </a:prstGeom>
            <a:noFill/>
            <a:ln>
              <a:noFill/>
            </a:ln>
          </p:spPr>
          <p:txBody>
            <a:bodyPr anchorCtr="0" anchor="ctr" bIns="374600" lIns="374600" spcFirstLastPara="1" rIns="374600" wrap="square" tIns="374600">
              <a:noAutofit/>
            </a:bodyPr>
            <a:lstStyle/>
            <a:p>
              <a:pPr indent="0" lvl="0" marL="0" marR="0" rtl="0" algn="l">
                <a:lnSpc>
                  <a:spcPct val="100000"/>
                </a:lnSpc>
                <a:spcBef>
                  <a:spcPts val="0"/>
                </a:spcBef>
                <a:spcAft>
                  <a:spcPts val="0"/>
                </a:spcAft>
                <a:buClr>
                  <a:schemeClr val="lt1"/>
                </a:buClr>
                <a:buSzPts val="5400"/>
                <a:buFont typeface="Arial"/>
                <a:buNone/>
              </a:pPr>
              <a:r>
                <a:rPr lang="en-US" sz="5400">
                  <a:solidFill>
                    <a:schemeClr val="lt1"/>
                  </a:solidFill>
                  <a:latin typeface="Arial"/>
                  <a:ea typeface="Arial"/>
                  <a:cs typeface="Arial"/>
                  <a:sym typeface="Arial"/>
                </a:rPr>
                <a:t>Programmed by hundreds of engineers</a:t>
              </a:r>
              <a:endParaRPr/>
            </a:p>
          </p:txBody>
        </p:sp>
        <p:sp>
          <p:nvSpPr>
            <p:cNvPr id="917" name="Google Shape;917;p13"/>
            <p:cNvSpPr/>
            <p:nvPr/>
          </p:nvSpPr>
          <p:spPr>
            <a:xfrm>
              <a:off x="0" y="8850798"/>
              <a:ext cx="33158113" cy="3539714"/>
            </a:xfrm>
            <a:prstGeom prst="roundRect">
              <a:avLst>
                <a:gd fmla="val 10000" name="adj"/>
              </a:avLst>
            </a:prstGeom>
            <a:solidFill>
              <a:srgbClr val="E6FFB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3"/>
            <p:cNvSpPr/>
            <p:nvPr/>
          </p:nvSpPr>
          <p:spPr>
            <a:xfrm>
              <a:off x="1070763" y="9647233"/>
              <a:ext cx="1946842" cy="1946842"/>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3"/>
            <p:cNvSpPr/>
            <p:nvPr/>
          </p:nvSpPr>
          <p:spPr>
            <a:xfrm>
              <a:off x="4088369" y="8850798"/>
              <a:ext cx="29069743" cy="353971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3"/>
            <p:cNvSpPr txBox="1"/>
            <p:nvPr/>
          </p:nvSpPr>
          <p:spPr>
            <a:xfrm>
              <a:off x="4088369" y="8850798"/>
              <a:ext cx="29069743" cy="3539714"/>
            </a:xfrm>
            <a:prstGeom prst="rect">
              <a:avLst/>
            </a:prstGeom>
            <a:noFill/>
            <a:ln>
              <a:noFill/>
            </a:ln>
          </p:spPr>
          <p:txBody>
            <a:bodyPr anchorCtr="0" anchor="ctr" bIns="374600" lIns="374600" spcFirstLastPara="1" rIns="374600" wrap="square" tIns="374600">
              <a:noAutofit/>
            </a:bodyPr>
            <a:lstStyle/>
            <a:p>
              <a:pPr indent="0" lvl="0" marL="0" marR="0" rtl="0" algn="l">
                <a:lnSpc>
                  <a:spcPct val="100000"/>
                </a:lnSpc>
                <a:spcBef>
                  <a:spcPts val="0"/>
                </a:spcBef>
                <a:spcAft>
                  <a:spcPts val="0"/>
                </a:spcAft>
                <a:buClr>
                  <a:schemeClr val="lt1"/>
                </a:buClr>
                <a:buSzPts val="5400"/>
                <a:buFont typeface="Arial"/>
                <a:buNone/>
              </a:pPr>
              <a:r>
                <a:rPr lang="en-US" sz="5400">
                  <a:solidFill>
                    <a:schemeClr val="lt1"/>
                  </a:solidFill>
                  <a:latin typeface="Arial"/>
                  <a:ea typeface="Arial"/>
                  <a:cs typeface="Arial"/>
                  <a:sym typeface="Arial"/>
                </a:rPr>
                <a:t>Rigorous programming of many rules</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4"/>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8800"/>
              <a:buFont typeface="Arial"/>
              <a:buNone/>
            </a:pPr>
            <a:r>
              <a:rPr lang="en-US" sz="8800"/>
              <a:t>Rule based expert system example</a:t>
            </a:r>
            <a:endParaRPr/>
          </a:p>
        </p:txBody>
      </p:sp>
      <p:pic>
        <p:nvPicPr>
          <p:cNvPr descr="Structure of rule based expert system. | Download Scientific Diagram" id="926" name="Google Shape;926;p14"/>
          <p:cNvPicPr preferRelativeResize="0"/>
          <p:nvPr/>
        </p:nvPicPr>
        <p:blipFill rotWithShape="1">
          <a:blip r:embed="rId3">
            <a:alphaModFix/>
          </a:blip>
          <a:srcRect b="0" l="0" r="0" t="0"/>
          <a:stretch/>
        </p:blipFill>
        <p:spPr>
          <a:xfrm>
            <a:off x="10211517" y="4909332"/>
            <a:ext cx="16152966" cy="12161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Arial"/>
              <a:buNone/>
            </a:pPr>
            <a:r>
              <a:rPr lang="en-US"/>
              <a:t>Expert Systems - Limitations</a:t>
            </a:r>
            <a:endParaRPr/>
          </a:p>
        </p:txBody>
      </p:sp>
      <p:sp>
        <p:nvSpPr>
          <p:cNvPr id="933" name="Google Shape;933;p15"/>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Arial"/>
              <a:buNone/>
            </a:pPr>
            <a:r>
              <a:rPr lang="en-US"/>
              <a:t>What are these three images?</a:t>
            </a:r>
            <a:endParaRPr/>
          </a:p>
          <a:p>
            <a:pPr indent="0" lvl="0" marL="0" rtl="0" algn="ctr">
              <a:lnSpc>
                <a:spcPct val="90000"/>
              </a:lnSpc>
              <a:spcBef>
                <a:spcPts val="0"/>
              </a:spcBef>
              <a:spcAft>
                <a:spcPts val="0"/>
              </a:spcAft>
              <a:buClr>
                <a:schemeClr val="dk2"/>
              </a:buClr>
              <a:buSzPts val="4800"/>
              <a:buFont typeface="Arial"/>
              <a:buNone/>
            </a:pPr>
            <a:r>
              <a:t/>
            </a:r>
            <a:endParaRPr/>
          </a:p>
        </p:txBody>
      </p:sp>
      <p:grpSp>
        <p:nvGrpSpPr>
          <p:cNvPr id="934" name="Google Shape;934;p15"/>
          <p:cNvGrpSpPr/>
          <p:nvPr/>
        </p:nvGrpSpPr>
        <p:grpSpPr>
          <a:xfrm>
            <a:off x="2844195" y="7935686"/>
            <a:ext cx="30887610" cy="6422725"/>
            <a:chOff x="2822967" y="7968343"/>
            <a:chExt cx="30887610" cy="6422725"/>
          </a:xfrm>
        </p:grpSpPr>
        <p:pic>
          <p:nvPicPr>
            <p:cNvPr descr="Kitten in Flower Meadow" id="935" name="Google Shape;935;p15"/>
            <p:cNvPicPr preferRelativeResize="0"/>
            <p:nvPr/>
          </p:nvPicPr>
          <p:blipFill rotWithShape="1">
            <a:blip r:embed="rId3">
              <a:alphaModFix/>
            </a:blip>
            <a:srcRect b="0" l="0" r="0" t="0"/>
            <a:stretch/>
          </p:blipFill>
          <p:spPr>
            <a:xfrm>
              <a:off x="13401781" y="7968345"/>
              <a:ext cx="9636440" cy="6422723"/>
            </a:xfrm>
            <a:prstGeom prst="rect">
              <a:avLst/>
            </a:prstGeom>
            <a:noFill/>
            <a:ln cap="flat" cmpd="sng" w="38100">
              <a:solidFill>
                <a:schemeClr val="dk1"/>
              </a:solidFill>
              <a:prstDash val="solid"/>
              <a:round/>
              <a:headEnd len="sm" w="sm" type="none"/>
              <a:tailEnd len="sm" w="sm" type="none"/>
            </a:ln>
            <a:effectLst>
              <a:outerShdw blurRad="50800" rotWithShape="0" algn="tr" dir="8100000" dist="38100">
                <a:srgbClr val="000000">
                  <a:alpha val="40000"/>
                </a:srgbClr>
              </a:outerShdw>
            </a:effectLst>
          </p:spPr>
        </p:pic>
        <p:pic>
          <p:nvPicPr>
            <p:cNvPr descr="Closeup of yellow classic vintage car" id="936" name="Google Shape;936;p15"/>
            <p:cNvPicPr preferRelativeResize="0"/>
            <p:nvPr/>
          </p:nvPicPr>
          <p:blipFill rotWithShape="1">
            <a:blip r:embed="rId4">
              <a:alphaModFix/>
            </a:blip>
            <a:srcRect b="0" l="0" r="0" t="0"/>
            <a:stretch/>
          </p:blipFill>
          <p:spPr>
            <a:xfrm>
              <a:off x="24074137" y="7968345"/>
              <a:ext cx="9636440" cy="6422723"/>
            </a:xfrm>
            <a:prstGeom prst="rect">
              <a:avLst/>
            </a:prstGeom>
            <a:noFill/>
            <a:ln cap="flat" cmpd="sng" w="38100">
              <a:solidFill>
                <a:schemeClr val="dk1"/>
              </a:solidFill>
              <a:prstDash val="solid"/>
              <a:round/>
              <a:headEnd len="sm" w="sm" type="none"/>
              <a:tailEnd len="sm" w="sm" type="none"/>
            </a:ln>
            <a:effectLst>
              <a:outerShdw blurRad="50800" rotWithShape="0" algn="tr" dir="8100000" dist="38100">
                <a:srgbClr val="000000">
                  <a:alpha val="40000"/>
                </a:srgbClr>
              </a:outerShdw>
            </a:effectLst>
          </p:spPr>
        </p:pic>
        <p:pic>
          <p:nvPicPr>
            <p:cNvPr descr="Breaking wave" id="937" name="Google Shape;937;p15"/>
            <p:cNvPicPr preferRelativeResize="0"/>
            <p:nvPr/>
          </p:nvPicPr>
          <p:blipFill rotWithShape="1">
            <a:blip r:embed="rId5">
              <a:alphaModFix/>
            </a:blip>
            <a:srcRect b="0" l="0" r="0" t="0"/>
            <a:stretch/>
          </p:blipFill>
          <p:spPr>
            <a:xfrm>
              <a:off x="2822967" y="7968343"/>
              <a:ext cx="9542900" cy="6360380"/>
            </a:xfrm>
            <a:prstGeom prst="rect">
              <a:avLst/>
            </a:prstGeom>
            <a:noFill/>
            <a:ln cap="flat" cmpd="sng" w="38100">
              <a:solidFill>
                <a:schemeClr val="dk1"/>
              </a:solidFill>
              <a:prstDash val="solid"/>
              <a:round/>
              <a:headEnd len="sm" w="sm" type="none"/>
              <a:tailEnd len="sm" w="sm" type="none"/>
            </a:ln>
            <a:effectLst>
              <a:outerShdw blurRad="50800" rotWithShape="0" algn="tr" dir="8100000" dist="38100">
                <a:srgbClr val="000000">
                  <a:alpha val="40000"/>
                </a:srgbClr>
              </a:outerShdw>
            </a:effectLst>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6"/>
          <p:cNvSpPr txBox="1"/>
          <p:nvPr/>
        </p:nvSpPr>
        <p:spPr>
          <a:xfrm>
            <a:off x="19129248" y="6988192"/>
            <a:ext cx="14639544" cy="11345523"/>
          </a:xfrm>
          <a:prstGeom prst="rect">
            <a:avLst/>
          </a:prstGeom>
          <a:noFill/>
          <a:ln>
            <a:noFill/>
          </a:ln>
        </p:spPr>
        <p:txBody>
          <a:bodyPr anchorCtr="0" anchor="t" bIns="45700" lIns="91425" spcFirstLastPara="1" rIns="91425" wrap="square" tIns="45700">
            <a:normAutofit/>
          </a:bodyPr>
          <a:lstStyle/>
          <a:p>
            <a:pPr indent="-457200" lvl="0" marL="457200" marR="0" rtl="0" algn="l">
              <a:lnSpc>
                <a:spcPct val="90000"/>
              </a:lnSpc>
              <a:spcBef>
                <a:spcPts val="0"/>
              </a:spcBef>
              <a:spcAft>
                <a:spcPts val="0"/>
              </a:spcAft>
              <a:buClr>
                <a:schemeClr val="dk2"/>
              </a:buClr>
              <a:buSzPts val="7200"/>
              <a:buFont typeface="Arial"/>
              <a:buChar char="•"/>
            </a:pPr>
            <a:r>
              <a:rPr lang="en-US" sz="7200">
                <a:solidFill>
                  <a:schemeClr val="lt1"/>
                </a:solidFill>
                <a:latin typeface="Arial"/>
                <a:ea typeface="Arial"/>
                <a:cs typeface="Arial"/>
                <a:sym typeface="Arial"/>
              </a:rPr>
              <a:t>Expose them to lots of data</a:t>
            </a:r>
            <a:endParaRPr/>
          </a:p>
          <a:p>
            <a:pPr indent="-457200" lvl="0" marL="457200" marR="0" rtl="0" algn="l">
              <a:lnSpc>
                <a:spcPct val="90000"/>
              </a:lnSpc>
              <a:spcBef>
                <a:spcPts val="3000"/>
              </a:spcBef>
              <a:spcAft>
                <a:spcPts val="0"/>
              </a:spcAft>
              <a:buClr>
                <a:schemeClr val="dk2"/>
              </a:buClr>
              <a:buSzPts val="7200"/>
              <a:buFont typeface="Arial"/>
              <a:buChar char="•"/>
            </a:pPr>
            <a:r>
              <a:rPr lang="en-US" sz="7200">
                <a:solidFill>
                  <a:schemeClr val="lt1"/>
                </a:solidFill>
                <a:latin typeface="Arial"/>
                <a:ea typeface="Arial"/>
                <a:cs typeface="Arial"/>
                <a:sym typeface="Arial"/>
              </a:rPr>
              <a:t>Give them the “correct answer”</a:t>
            </a:r>
            <a:endParaRPr/>
          </a:p>
          <a:p>
            <a:pPr indent="-457200" lvl="0" marL="457200" marR="0" rtl="0" algn="l">
              <a:lnSpc>
                <a:spcPct val="90000"/>
              </a:lnSpc>
              <a:spcBef>
                <a:spcPts val="3000"/>
              </a:spcBef>
              <a:spcAft>
                <a:spcPts val="0"/>
              </a:spcAft>
              <a:buClr>
                <a:schemeClr val="dk2"/>
              </a:buClr>
              <a:buSzPts val="7200"/>
              <a:buFont typeface="Arial"/>
              <a:buChar char="•"/>
            </a:pPr>
            <a:r>
              <a:rPr lang="en-US" sz="7200">
                <a:solidFill>
                  <a:schemeClr val="lt1"/>
                </a:solidFill>
                <a:latin typeface="Arial"/>
                <a:ea typeface="Arial"/>
                <a:cs typeface="Arial"/>
                <a:sym typeface="Arial"/>
              </a:rPr>
              <a:t>They will pick up the important patterns on their own</a:t>
            </a:r>
            <a:endParaRPr/>
          </a:p>
        </p:txBody>
      </p:sp>
      <p:sp>
        <p:nvSpPr>
          <p:cNvPr id="944" name="Google Shape;944;p16"/>
          <p:cNvSpPr txBox="1"/>
          <p:nvPr>
            <p:ph type="title"/>
          </p:nvPr>
        </p:nvSpPr>
        <p:spPr>
          <a:xfrm>
            <a:off x="19129248" y="1218776"/>
            <a:ext cx="14639544" cy="336569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7200"/>
              <a:buFont typeface="Arial"/>
              <a:buNone/>
            </a:pPr>
            <a:r>
              <a:rPr b="1" lang="en-US" cap="none">
                <a:latin typeface="Arial"/>
                <a:ea typeface="Arial"/>
                <a:cs typeface="Arial"/>
                <a:sym typeface="Arial"/>
              </a:rPr>
              <a:t>How Do Children Learn?</a:t>
            </a:r>
            <a:endParaRPr/>
          </a:p>
        </p:txBody>
      </p:sp>
      <p:pic>
        <p:nvPicPr>
          <p:cNvPr descr="Aspirations to be an astronaut" id="945" name="Google Shape;945;p16"/>
          <p:cNvPicPr preferRelativeResize="0"/>
          <p:nvPr/>
        </p:nvPicPr>
        <p:blipFill rotWithShape="1">
          <a:blip r:embed="rId3">
            <a:alphaModFix/>
          </a:blip>
          <a:srcRect b="0" l="18625" r="28124" t="0"/>
          <a:stretch/>
        </p:blipFill>
        <p:spPr>
          <a:xfrm>
            <a:off x="20" y="10"/>
            <a:ext cx="16413143" cy="20573990"/>
          </a:xfrm>
          <a:prstGeom prst="rect">
            <a:avLst/>
          </a:prstGeom>
          <a:noFill/>
          <a:ln cap="flat" cmpd="sng" w="9525">
            <a:solidFill>
              <a:schemeClr val="accent5"/>
            </a:solidFill>
            <a:prstDash val="solid"/>
            <a:round/>
            <a:headEnd len="sm" w="sm" type="none"/>
            <a:tailEnd len="sm" w="sm" type="none"/>
          </a:ln>
          <a:effectLst>
            <a:outerShdw blurRad="50800" rotWithShape="0" algn="tr" dir="8100000" dist="38100">
              <a:srgbClr val="000000">
                <a:alpha val="4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7"/>
          <p:cNvSpPr txBox="1"/>
          <p:nvPr>
            <p:ph idx="1" type="body"/>
          </p:nvPr>
        </p:nvSpPr>
        <p:spPr>
          <a:xfrm>
            <a:off x="1473866" y="1865236"/>
            <a:ext cx="18476688" cy="5943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9000"/>
              <a:buFont typeface="Arial"/>
              <a:buNone/>
            </a:pPr>
            <a:r>
              <a:rPr lang="en-US"/>
              <a:t>The Deep Learning Revolution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8"/>
          <p:cNvSpPr txBox="1"/>
          <p:nvPr>
            <p:ph type="title"/>
          </p:nvPr>
        </p:nvSpPr>
        <p:spPr>
          <a:xfrm>
            <a:off x="2596896" y="1218776"/>
            <a:ext cx="14639544" cy="336569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7200"/>
              <a:buFont typeface="Arial"/>
              <a:buNone/>
            </a:pPr>
            <a:r>
              <a:rPr b="1" lang="en-US" cap="none">
                <a:latin typeface="Arial"/>
                <a:ea typeface="Arial"/>
                <a:cs typeface="Arial"/>
                <a:sym typeface="Arial"/>
              </a:rPr>
              <a:t>Data</a:t>
            </a:r>
            <a:endParaRPr/>
          </a:p>
        </p:txBody>
      </p:sp>
      <p:sp>
        <p:nvSpPr>
          <p:cNvPr id="958" name="Google Shape;958;p18"/>
          <p:cNvSpPr txBox="1"/>
          <p:nvPr/>
        </p:nvSpPr>
        <p:spPr>
          <a:xfrm>
            <a:off x="2596896" y="6988192"/>
            <a:ext cx="14639544" cy="11345523"/>
          </a:xfrm>
          <a:prstGeom prst="rect">
            <a:avLst/>
          </a:prstGeom>
          <a:noFill/>
          <a:ln>
            <a:noFill/>
          </a:ln>
        </p:spPr>
        <p:txBody>
          <a:bodyPr anchorCtr="0" anchor="t" bIns="45700" lIns="91425" spcFirstLastPara="1" rIns="91425" wrap="square" tIns="45700">
            <a:normAutofit/>
          </a:bodyPr>
          <a:lstStyle/>
          <a:p>
            <a:pPr indent="-457200" lvl="0" marL="457200" marR="0" rtl="0" algn="l">
              <a:lnSpc>
                <a:spcPct val="90000"/>
              </a:lnSpc>
              <a:spcBef>
                <a:spcPts val="0"/>
              </a:spcBef>
              <a:spcAft>
                <a:spcPts val="0"/>
              </a:spcAft>
              <a:buClr>
                <a:schemeClr val="dk2"/>
              </a:buClr>
              <a:buSzPts val="4400"/>
              <a:buFont typeface="Arial"/>
              <a:buChar char="•"/>
            </a:pPr>
            <a:r>
              <a:rPr lang="en-US" sz="4400">
                <a:solidFill>
                  <a:schemeClr val="lt1"/>
                </a:solidFill>
                <a:latin typeface="Arial"/>
                <a:ea typeface="Arial"/>
                <a:cs typeface="Arial"/>
                <a:sym typeface="Arial"/>
              </a:rPr>
              <a:t>Networks need a lot of information to learn from</a:t>
            </a:r>
            <a:endParaRPr/>
          </a:p>
          <a:p>
            <a:pPr indent="-457200" lvl="0" marL="457200" marR="0" rtl="0" algn="l">
              <a:lnSpc>
                <a:spcPct val="90000"/>
              </a:lnSpc>
              <a:spcBef>
                <a:spcPts val="3000"/>
              </a:spcBef>
              <a:spcAft>
                <a:spcPts val="0"/>
              </a:spcAft>
              <a:buClr>
                <a:schemeClr val="dk2"/>
              </a:buClr>
              <a:buSzPts val="4400"/>
              <a:buFont typeface="Arial"/>
              <a:buChar char="•"/>
            </a:pPr>
            <a:r>
              <a:rPr lang="en-US" sz="4400">
                <a:solidFill>
                  <a:schemeClr val="lt1"/>
                </a:solidFill>
                <a:latin typeface="Arial"/>
                <a:ea typeface="Arial"/>
                <a:cs typeface="Arial"/>
                <a:sym typeface="Arial"/>
              </a:rPr>
              <a:t>The digital era and the internet has supplied that data</a:t>
            </a:r>
            <a:endParaRPr/>
          </a:p>
        </p:txBody>
      </p:sp>
      <p:pic>
        <p:nvPicPr>
          <p:cNvPr descr="Graph" id="959" name="Google Shape;959;p18"/>
          <p:cNvPicPr preferRelativeResize="0"/>
          <p:nvPr/>
        </p:nvPicPr>
        <p:blipFill rotWithShape="1">
          <a:blip r:embed="rId3">
            <a:alphaModFix/>
          </a:blip>
          <a:srcRect b="0" l="21385" r="25336" t="0"/>
          <a:stretch/>
        </p:blipFill>
        <p:spPr>
          <a:xfrm>
            <a:off x="19037405" y="1"/>
            <a:ext cx="17538596" cy="20574000"/>
          </a:xfrm>
          <a:prstGeom prst="rect">
            <a:avLst/>
          </a:prstGeom>
          <a:noFill/>
          <a:ln cap="flat" cmpd="sng" w="9525">
            <a:solidFill>
              <a:schemeClr val="accent5"/>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9"/>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Arial"/>
              <a:buNone/>
            </a:pPr>
            <a:r>
              <a:rPr lang="en-US"/>
              <a:t>Computing Power</a:t>
            </a:r>
            <a:endParaRPr/>
          </a:p>
        </p:txBody>
      </p:sp>
      <p:sp>
        <p:nvSpPr>
          <p:cNvPr id="966" name="Google Shape;966;p19"/>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2"/>
              </a:buClr>
              <a:buSzPts val="4800"/>
              <a:buNone/>
            </a:pPr>
            <a:r>
              <a:rPr lang="en-US"/>
              <a:t>Need a way for our artificial “brain” to observe lots of data within a practical amount of time.</a:t>
            </a:r>
            <a:endParaRPr/>
          </a:p>
        </p:txBody>
      </p:sp>
      <p:pic>
        <p:nvPicPr>
          <p:cNvPr descr="Photographer shooting with a camera" id="967" name="Google Shape;967;p19"/>
          <p:cNvPicPr preferRelativeResize="0"/>
          <p:nvPr/>
        </p:nvPicPr>
        <p:blipFill rotWithShape="1">
          <a:blip r:embed="rId3">
            <a:alphaModFix/>
          </a:blip>
          <a:srcRect b="19139" l="0" r="0" t="16028"/>
          <a:stretch/>
        </p:blipFill>
        <p:spPr>
          <a:xfrm>
            <a:off x="2514600" y="4846320"/>
            <a:ext cx="31546800" cy="1365199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graphicFrame>
        <p:nvGraphicFramePr>
          <p:cNvPr id="799" name="Google Shape;799;p2"/>
          <p:cNvGraphicFramePr/>
          <p:nvPr/>
        </p:nvGraphicFramePr>
        <p:xfrm>
          <a:off x="18651265" y="7034764"/>
          <a:ext cx="3000000" cy="3000000"/>
        </p:xfrm>
        <a:graphic>
          <a:graphicData uri="http://schemas.openxmlformats.org/drawingml/2006/table">
            <a:tbl>
              <a:tblPr bandRow="1" firstRow="1">
                <a:noFill/>
                <a:tableStyleId>{03047A8D-F45A-44B1-B5F4-475BB7C918D1}</a:tableStyleId>
              </a:tblPr>
              <a:tblGrid>
                <a:gridCol w="988250"/>
                <a:gridCol w="14907650"/>
              </a:tblGrid>
              <a:tr h="1796225">
                <a:tc>
                  <a:txBody>
                    <a:bodyPr/>
                    <a:lstStyle/>
                    <a:p>
                      <a:pPr indent="0" lvl="0" marL="0" marR="0" rtl="0" algn="l">
                        <a:spcBef>
                          <a:spcPts val="0"/>
                        </a:spcBef>
                        <a:spcAft>
                          <a:spcPts val="0"/>
                        </a:spcAft>
                        <a:buClr>
                          <a:schemeClr val="dk2"/>
                        </a:buClr>
                        <a:buSzPts val="5400"/>
                        <a:buFont typeface="Arial"/>
                        <a:buNone/>
                      </a:pPr>
                      <a:r>
                        <a:rPr b="0" lang="en-US" sz="5400" u="none" cap="none" strike="noStrike">
                          <a:solidFill>
                            <a:schemeClr val="dk2"/>
                          </a:solidFill>
                          <a:latin typeface="Arial"/>
                          <a:ea typeface="Arial"/>
                          <a:cs typeface="Arial"/>
                          <a:sym typeface="Arial"/>
                        </a:rPr>
                        <a:t>•</a:t>
                      </a:r>
                      <a:endParaRPr/>
                    </a:p>
                  </a:txBody>
                  <a:tcPr marT="0" marB="0" marR="91450" marL="91450" anchor="ctr">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rgbClr val="B6A56F"/>
                        </a:buClr>
                        <a:buSzPts val="4800"/>
                        <a:buFont typeface="Arial"/>
                        <a:buNone/>
                      </a:pPr>
                      <a:r>
                        <a:rPr b="0" lang="en-US" sz="4000" u="none" cap="none" strike="noStrike">
                          <a:solidFill>
                            <a:schemeClr val="lt1"/>
                          </a:solidFill>
                          <a:latin typeface="Arial"/>
                          <a:ea typeface="Arial"/>
                          <a:cs typeface="Arial"/>
                          <a:sym typeface="Arial"/>
                        </a:rPr>
                        <a:t>Part 1:  An Introduction to Deep Learning</a:t>
                      </a:r>
                      <a:endParaRPr/>
                    </a:p>
                  </a:txBody>
                  <a:tcPr marT="0" marB="0" marR="365750" marL="0" anchor="ctr">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4"/>
                      </a:solidFill>
                      <a:prstDash val="solid"/>
                      <a:round/>
                      <a:headEnd len="sm" w="sm" type="none"/>
                      <a:tailEnd len="sm" w="sm" type="none"/>
                    </a:lnB>
                  </a:tcPr>
                </a:tc>
              </a:tr>
              <a:tr h="1796225">
                <a:tc>
                  <a:txBody>
                    <a:bodyPr/>
                    <a:lstStyle/>
                    <a:p>
                      <a:pPr indent="0" lvl="0" marL="0" marR="0" rtl="0" algn="l">
                        <a:spcBef>
                          <a:spcPts val="0"/>
                        </a:spcBef>
                        <a:spcAft>
                          <a:spcPts val="0"/>
                        </a:spcAft>
                        <a:buClr>
                          <a:schemeClr val="dk2"/>
                        </a:buClr>
                        <a:buSzPts val="5400"/>
                        <a:buFont typeface="Arial"/>
                        <a:buNone/>
                      </a:pPr>
                      <a:r>
                        <a:rPr lang="en-US" sz="5400" u="none" cap="none" strike="noStrike">
                          <a:solidFill>
                            <a:schemeClr val="dk2"/>
                          </a:solidFill>
                          <a:latin typeface="Arial"/>
                          <a:ea typeface="Arial"/>
                          <a:cs typeface="Arial"/>
                          <a:sym typeface="Arial"/>
                        </a:rPr>
                        <a:t>•</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B6A56F"/>
                        </a:buClr>
                        <a:buSzPts val="4800"/>
                        <a:buFont typeface="Arial"/>
                        <a:buNone/>
                      </a:pPr>
                      <a:r>
                        <a:rPr b="0" i="0" lang="en-US" sz="4000" u="none" cap="none" strike="noStrike">
                          <a:solidFill>
                            <a:schemeClr val="lt1"/>
                          </a:solidFill>
                          <a:latin typeface="Arial"/>
                          <a:ea typeface="Arial"/>
                          <a:cs typeface="Arial"/>
                          <a:sym typeface="Arial"/>
                        </a:rPr>
                        <a:t>Part 2: How a Neural Network Trains</a:t>
                      </a:r>
                      <a:endParaRPr/>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1796225">
                <a:tc>
                  <a:txBody>
                    <a:bodyPr/>
                    <a:lstStyle/>
                    <a:p>
                      <a:pPr indent="0" lvl="0" marL="0" marR="0" rtl="0" algn="l">
                        <a:spcBef>
                          <a:spcPts val="0"/>
                        </a:spcBef>
                        <a:spcAft>
                          <a:spcPts val="0"/>
                        </a:spcAft>
                        <a:buClr>
                          <a:schemeClr val="dk2"/>
                        </a:buClr>
                        <a:buSzPts val="5400"/>
                        <a:buFont typeface="Arial"/>
                        <a:buNone/>
                      </a:pPr>
                      <a:r>
                        <a:rPr lang="en-US" sz="5400" u="none" cap="none" strike="noStrike">
                          <a:solidFill>
                            <a:schemeClr val="dk2"/>
                          </a:solidFill>
                          <a:latin typeface="Arial"/>
                          <a:ea typeface="Arial"/>
                          <a:cs typeface="Arial"/>
                          <a:sym typeface="Arial"/>
                        </a:rPr>
                        <a:t>•</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B6A56F"/>
                        </a:buClr>
                        <a:buSzPts val="4800"/>
                        <a:buFont typeface="Arial"/>
                        <a:buNone/>
                      </a:pPr>
                      <a:r>
                        <a:rPr b="0" i="0" lang="en-US" sz="4000" u="none" cap="none" strike="noStrike">
                          <a:solidFill>
                            <a:schemeClr val="lt1"/>
                          </a:solidFill>
                          <a:latin typeface="Arial"/>
                          <a:ea typeface="Arial"/>
                          <a:cs typeface="Arial"/>
                          <a:sym typeface="Arial"/>
                        </a:rPr>
                        <a:t>Part 3: Convolutional Neural Networks</a:t>
                      </a:r>
                      <a:endParaRPr/>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1796225">
                <a:tc>
                  <a:txBody>
                    <a:bodyPr/>
                    <a:lstStyle/>
                    <a:p>
                      <a:pPr indent="0" lvl="0" marL="0" marR="0" rtl="0" algn="l">
                        <a:spcBef>
                          <a:spcPts val="0"/>
                        </a:spcBef>
                        <a:spcAft>
                          <a:spcPts val="0"/>
                        </a:spcAft>
                        <a:buNone/>
                      </a:pPr>
                      <a:r>
                        <a:rPr lang="en-US" sz="5400" u="none" cap="none" strike="noStrike">
                          <a:solidFill>
                            <a:schemeClr val="dk2"/>
                          </a:solidFill>
                          <a:latin typeface="Arial"/>
                          <a:ea typeface="Arial"/>
                          <a:cs typeface="Arial"/>
                          <a:sym typeface="Arial"/>
                        </a:rPr>
                        <a:t>•</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B6A56F"/>
                        </a:buClr>
                        <a:buSzPts val="4800"/>
                        <a:buFont typeface="Arial"/>
                        <a:buNone/>
                      </a:pPr>
                      <a:r>
                        <a:rPr b="0" i="0" lang="en-US" sz="4000" u="none" cap="none" strike="noStrike">
                          <a:solidFill>
                            <a:schemeClr val="lt1"/>
                          </a:solidFill>
                          <a:latin typeface="Arial"/>
                          <a:ea typeface="Arial"/>
                          <a:cs typeface="Arial"/>
                          <a:sym typeface="Arial"/>
                        </a:rPr>
                        <a:t>Part 4: Data Augmentation and Deployment</a:t>
                      </a:r>
                      <a:endParaRPr/>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1796225">
                <a:tc>
                  <a:txBody>
                    <a:bodyPr/>
                    <a:lstStyle/>
                    <a:p>
                      <a:pPr indent="0" lvl="0" marL="0" marR="0" rtl="0" algn="l">
                        <a:lnSpc>
                          <a:spcPct val="100000"/>
                        </a:lnSpc>
                        <a:spcBef>
                          <a:spcPts val="0"/>
                        </a:spcBef>
                        <a:spcAft>
                          <a:spcPts val="0"/>
                        </a:spcAft>
                        <a:buClr>
                          <a:schemeClr val="dk2"/>
                        </a:buClr>
                        <a:buSzPts val="5400"/>
                        <a:buFont typeface="Arial"/>
                        <a:buNone/>
                      </a:pPr>
                      <a:r>
                        <a:rPr lang="en-US" sz="5400" u="none" cap="none" strike="noStrike">
                          <a:solidFill>
                            <a:schemeClr val="dk2"/>
                          </a:solidFill>
                          <a:latin typeface="Arial"/>
                          <a:ea typeface="Arial"/>
                          <a:cs typeface="Arial"/>
                          <a:sym typeface="Arial"/>
                        </a:rPr>
                        <a:t>•</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B6A56F"/>
                        </a:buClr>
                        <a:buSzPts val="4800"/>
                        <a:buFont typeface="Arial"/>
                        <a:buNone/>
                      </a:pPr>
                      <a:r>
                        <a:rPr b="0" i="0" lang="en-US" sz="4000" u="none" cap="none" strike="noStrike">
                          <a:solidFill>
                            <a:schemeClr val="lt1"/>
                          </a:solidFill>
                          <a:latin typeface="Arial"/>
                          <a:ea typeface="Arial"/>
                          <a:cs typeface="Arial"/>
                          <a:sym typeface="Arial"/>
                        </a:rPr>
                        <a:t>Part 5: Pre-Trained Models</a:t>
                      </a:r>
                      <a:endParaRPr b="0" i="0" sz="4000" u="none" cap="none" strike="noStrike">
                        <a:solidFill>
                          <a:schemeClr val="lt1"/>
                        </a:solidFill>
                        <a:latin typeface="Arial"/>
                        <a:ea typeface="Arial"/>
                        <a:cs typeface="Arial"/>
                        <a:sym typeface="Arial"/>
                      </a:endParaRPr>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1796225">
                <a:tc>
                  <a:txBody>
                    <a:bodyPr/>
                    <a:lstStyle/>
                    <a:p>
                      <a:pPr indent="0" lvl="0" marL="0" marR="0" rtl="0" algn="l">
                        <a:spcBef>
                          <a:spcPts val="0"/>
                        </a:spcBef>
                        <a:spcAft>
                          <a:spcPts val="0"/>
                        </a:spcAft>
                        <a:buNone/>
                      </a:pPr>
                      <a:r>
                        <a:rPr lang="en-US" sz="5400" u="none" cap="none" strike="noStrike">
                          <a:solidFill>
                            <a:schemeClr val="dk2"/>
                          </a:solidFill>
                          <a:latin typeface="Arial"/>
                          <a:ea typeface="Arial"/>
                          <a:cs typeface="Arial"/>
                          <a:sym typeface="Arial"/>
                        </a:rPr>
                        <a:t>•</a:t>
                      </a:r>
                      <a:endParaRPr/>
                    </a:p>
                  </a:txBody>
                  <a:tcPr marT="0" marB="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B6A56F"/>
                        </a:buClr>
                        <a:buSzPts val="4800"/>
                        <a:buFont typeface="Arial"/>
                        <a:buNone/>
                      </a:pPr>
                      <a:r>
                        <a:rPr b="0" i="0" lang="en-US" sz="4000" u="none" cap="none" strike="noStrike">
                          <a:solidFill>
                            <a:schemeClr val="lt1"/>
                          </a:solidFill>
                          <a:latin typeface="Arial"/>
                          <a:ea typeface="Arial"/>
                          <a:cs typeface="Arial"/>
                          <a:sym typeface="Arial"/>
                        </a:rPr>
                        <a:t>Part 6: Advanced Architectures</a:t>
                      </a:r>
                      <a:endParaRPr/>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800" name="Google Shape;800;p2"/>
          <p:cNvSpPr txBox="1"/>
          <p:nvPr/>
        </p:nvSpPr>
        <p:spPr>
          <a:xfrm>
            <a:off x="19524558" y="5114484"/>
            <a:ext cx="11248985" cy="156966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76B900"/>
              </a:buClr>
              <a:buSzPts val="9600"/>
              <a:buFont typeface="Arial"/>
              <a:buNone/>
            </a:pPr>
            <a:r>
              <a:rPr b="1" i="0" lang="en-US" sz="9600" u="none" cap="none" strike="noStrike">
                <a:solidFill>
                  <a:srgbClr val="76B900"/>
                </a:solidFill>
                <a:latin typeface="Arial"/>
                <a:ea typeface="Arial"/>
                <a:cs typeface="Arial"/>
                <a:sym typeface="Arial"/>
              </a:rPr>
              <a:t>Agenda</a:t>
            </a:r>
            <a:endParaRPr/>
          </a:p>
        </p:txBody>
      </p:sp>
      <p:sp>
        <p:nvSpPr>
          <p:cNvPr id="801" name="Google Shape;801;p2"/>
          <p:cNvSpPr/>
          <p:nvPr/>
        </p:nvSpPr>
        <p:spPr>
          <a:xfrm>
            <a:off x="18013680" y="7280220"/>
            <a:ext cx="17129760" cy="1569660"/>
          </a:xfrm>
          <a:prstGeom prst="rect">
            <a:avLst/>
          </a:prstGeom>
          <a:noFill/>
          <a:ln cap="flat" cmpd="sng" w="190500">
            <a:solidFill>
              <a:srgbClr val="76B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0" i="0" sz="4000" u="none" cap="none" strike="noStrike">
              <a:solidFill>
                <a:schemeClr val="dk1"/>
              </a:solidFill>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20"/>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Arial"/>
              <a:buNone/>
            </a:pPr>
            <a:r>
              <a:rPr lang="en-US"/>
              <a:t>The Importance of the GPU</a:t>
            </a:r>
            <a:endParaRPr/>
          </a:p>
        </p:txBody>
      </p:sp>
      <p:grpSp>
        <p:nvGrpSpPr>
          <p:cNvPr id="974" name="Google Shape;974;p20"/>
          <p:cNvGrpSpPr/>
          <p:nvPr/>
        </p:nvGrpSpPr>
        <p:grpSpPr>
          <a:xfrm>
            <a:off x="7601460" y="4821960"/>
            <a:ext cx="21373080" cy="10930080"/>
            <a:chOff x="7144262" y="5179155"/>
            <a:chExt cx="21373080" cy="10930080"/>
          </a:xfrm>
        </p:grpSpPr>
        <p:sp>
          <p:nvSpPr>
            <p:cNvPr id="975" name="Google Shape;975;p20"/>
            <p:cNvSpPr/>
            <p:nvPr/>
          </p:nvSpPr>
          <p:spPr>
            <a:xfrm>
              <a:off x="19382525" y="5216265"/>
              <a:ext cx="9134817" cy="10892970"/>
            </a:xfrm>
            <a:prstGeom prst="rect">
              <a:avLst/>
            </a:prstGeom>
            <a:solidFill>
              <a:srgbClr val="E6FFBE"/>
            </a:solidFill>
            <a:ln cap="flat" cmpd="sng" w="25400">
              <a:solidFill>
                <a:srgbClr val="3B5C00"/>
              </a:solidFill>
              <a:prstDash val="solid"/>
              <a:round/>
              <a:headEnd len="sm" w="sm" type="none"/>
              <a:tailEnd len="sm" w="sm" type="none"/>
            </a:ln>
            <a:effectLst>
              <a:outerShdw blurRad="50800" rotWithShape="0" algn="tr" dir="8100000" dist="38100">
                <a:srgbClr val="000000">
                  <a:alpha val="40000"/>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6000">
                <a:solidFill>
                  <a:schemeClr val="lt1"/>
                </a:solidFill>
                <a:latin typeface="Arial"/>
                <a:ea typeface="Arial"/>
                <a:cs typeface="Arial"/>
                <a:sym typeface="Arial"/>
              </a:endParaRPr>
            </a:p>
            <a:p>
              <a:pPr indent="0" lvl="0" marL="0" marR="0" rtl="0" algn="ctr">
                <a:spcBef>
                  <a:spcPts val="0"/>
                </a:spcBef>
                <a:spcAft>
                  <a:spcPts val="0"/>
                </a:spcAft>
                <a:buNone/>
              </a:pPr>
              <a:r>
                <a:rPr b="1" lang="en-US" sz="6000">
                  <a:solidFill>
                    <a:schemeClr val="lt1"/>
                  </a:solidFill>
                  <a:latin typeface="Arial"/>
                  <a:ea typeface="Arial"/>
                  <a:cs typeface="Arial"/>
                  <a:sym typeface="Arial"/>
                </a:rPr>
                <a:t>A Neural Network</a:t>
              </a:r>
              <a:endParaRPr/>
            </a:p>
          </p:txBody>
        </p:sp>
        <p:grpSp>
          <p:nvGrpSpPr>
            <p:cNvPr id="976" name="Google Shape;976;p20"/>
            <p:cNvGrpSpPr/>
            <p:nvPr/>
          </p:nvGrpSpPr>
          <p:grpSpPr>
            <a:xfrm>
              <a:off x="20699972" y="8536581"/>
              <a:ext cx="6796840" cy="5537342"/>
              <a:chOff x="20993887" y="9124410"/>
              <a:chExt cx="6796840" cy="5537342"/>
            </a:xfrm>
          </p:grpSpPr>
          <p:sp>
            <p:nvSpPr>
              <p:cNvPr id="977" name="Google Shape;977;p20"/>
              <p:cNvSpPr/>
              <p:nvPr/>
            </p:nvSpPr>
            <p:spPr>
              <a:xfrm>
                <a:off x="20993887" y="9124410"/>
                <a:ext cx="1621121" cy="1611243"/>
              </a:xfrm>
              <a:prstGeom prst="ellipse">
                <a:avLst/>
              </a:prstGeom>
              <a:solidFill>
                <a:srgbClr val="CFFF7D"/>
              </a:solidFill>
              <a:ln cap="flat" cmpd="sng" w="76200">
                <a:solidFill>
                  <a:srgbClr val="3B5C00"/>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63325" lIns="126900" spcFirstLastPara="1" rIns="126900" wrap="square" tIns="63325">
                <a:noAutofit/>
              </a:bodyPr>
              <a:lstStyle/>
              <a:p>
                <a:pPr indent="0" lvl="0" marL="0" marR="0" rtl="0" algn="ctr">
                  <a:spcBef>
                    <a:spcPts val="0"/>
                  </a:spcBef>
                  <a:spcAft>
                    <a:spcPts val="0"/>
                  </a:spcAft>
                  <a:buNone/>
                </a:pPr>
                <a:r>
                  <a:t/>
                </a:r>
                <a:endParaRPr baseline="30000" sz="6000">
                  <a:solidFill>
                    <a:srgbClr val="000000"/>
                  </a:solidFill>
                  <a:latin typeface="Arial"/>
                  <a:ea typeface="Arial"/>
                  <a:cs typeface="Arial"/>
                  <a:sym typeface="Arial"/>
                </a:endParaRPr>
              </a:p>
            </p:txBody>
          </p:sp>
          <p:sp>
            <p:nvSpPr>
              <p:cNvPr id="978" name="Google Shape;978;p20"/>
              <p:cNvSpPr/>
              <p:nvPr/>
            </p:nvSpPr>
            <p:spPr>
              <a:xfrm>
                <a:off x="20993887" y="11096846"/>
                <a:ext cx="1621121" cy="1611243"/>
              </a:xfrm>
              <a:prstGeom prst="ellipse">
                <a:avLst/>
              </a:prstGeom>
              <a:solidFill>
                <a:srgbClr val="CFFF7D"/>
              </a:solidFill>
              <a:ln cap="flat" cmpd="sng" w="76200">
                <a:solidFill>
                  <a:srgbClr val="3B5C00"/>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63325" lIns="126900" spcFirstLastPara="1" rIns="126900" wrap="square" tIns="63325">
                <a:noAutofit/>
              </a:bodyPr>
              <a:lstStyle/>
              <a:p>
                <a:pPr indent="0" lvl="0" marL="0" marR="0" rtl="0" algn="ctr">
                  <a:spcBef>
                    <a:spcPts val="0"/>
                  </a:spcBef>
                  <a:spcAft>
                    <a:spcPts val="0"/>
                  </a:spcAft>
                  <a:buNone/>
                </a:pPr>
                <a:r>
                  <a:t/>
                </a:r>
                <a:endParaRPr baseline="30000" sz="6000">
                  <a:solidFill>
                    <a:srgbClr val="000000"/>
                  </a:solidFill>
                  <a:latin typeface="Arial"/>
                  <a:ea typeface="Arial"/>
                  <a:cs typeface="Arial"/>
                  <a:sym typeface="Arial"/>
                </a:endParaRPr>
              </a:p>
            </p:txBody>
          </p:sp>
          <p:sp>
            <p:nvSpPr>
              <p:cNvPr id="979" name="Google Shape;979;p20"/>
              <p:cNvSpPr/>
              <p:nvPr/>
            </p:nvSpPr>
            <p:spPr>
              <a:xfrm>
                <a:off x="20993887" y="13050509"/>
                <a:ext cx="1621121" cy="1611243"/>
              </a:xfrm>
              <a:prstGeom prst="ellipse">
                <a:avLst/>
              </a:prstGeom>
              <a:solidFill>
                <a:srgbClr val="CFFF7D"/>
              </a:solidFill>
              <a:ln cap="flat" cmpd="sng" w="76200">
                <a:solidFill>
                  <a:srgbClr val="3B5C00"/>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63325" lIns="126900" spcFirstLastPara="1" rIns="126900" wrap="square" tIns="63325">
                <a:noAutofit/>
              </a:bodyPr>
              <a:lstStyle/>
              <a:p>
                <a:pPr indent="0" lvl="0" marL="0" marR="0" rtl="0" algn="ctr">
                  <a:spcBef>
                    <a:spcPts val="0"/>
                  </a:spcBef>
                  <a:spcAft>
                    <a:spcPts val="0"/>
                  </a:spcAft>
                  <a:buNone/>
                </a:pPr>
                <a:r>
                  <a:t/>
                </a:r>
                <a:endParaRPr baseline="30000" sz="6000">
                  <a:solidFill>
                    <a:srgbClr val="000000"/>
                  </a:solidFill>
                  <a:latin typeface="Arial"/>
                  <a:ea typeface="Arial"/>
                  <a:cs typeface="Arial"/>
                  <a:sym typeface="Arial"/>
                </a:endParaRPr>
              </a:p>
            </p:txBody>
          </p:sp>
          <p:sp>
            <p:nvSpPr>
              <p:cNvPr id="980" name="Google Shape;980;p20"/>
              <p:cNvSpPr/>
              <p:nvPr/>
            </p:nvSpPr>
            <p:spPr>
              <a:xfrm>
                <a:off x="23679717" y="9124410"/>
                <a:ext cx="1621121" cy="1611243"/>
              </a:xfrm>
              <a:prstGeom prst="ellipse">
                <a:avLst/>
              </a:prstGeom>
              <a:solidFill>
                <a:srgbClr val="CFFF7D"/>
              </a:solidFill>
              <a:ln cap="flat" cmpd="sng" w="76200">
                <a:solidFill>
                  <a:srgbClr val="3B5C00"/>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63325" lIns="126900" spcFirstLastPara="1" rIns="126900" wrap="square" tIns="63325">
                <a:noAutofit/>
              </a:bodyPr>
              <a:lstStyle/>
              <a:p>
                <a:pPr indent="0" lvl="0" marL="0" marR="0" rtl="0" algn="ctr">
                  <a:spcBef>
                    <a:spcPts val="0"/>
                  </a:spcBef>
                  <a:spcAft>
                    <a:spcPts val="0"/>
                  </a:spcAft>
                  <a:buNone/>
                </a:pPr>
                <a:r>
                  <a:t/>
                </a:r>
                <a:endParaRPr baseline="30000" sz="6000">
                  <a:solidFill>
                    <a:srgbClr val="000000"/>
                  </a:solidFill>
                  <a:latin typeface="Arial"/>
                  <a:ea typeface="Arial"/>
                  <a:cs typeface="Arial"/>
                  <a:sym typeface="Arial"/>
                </a:endParaRPr>
              </a:p>
            </p:txBody>
          </p:sp>
          <p:sp>
            <p:nvSpPr>
              <p:cNvPr id="981" name="Google Shape;981;p20"/>
              <p:cNvSpPr/>
              <p:nvPr/>
            </p:nvSpPr>
            <p:spPr>
              <a:xfrm>
                <a:off x="23679717" y="11096846"/>
                <a:ext cx="1621121" cy="1611243"/>
              </a:xfrm>
              <a:prstGeom prst="ellipse">
                <a:avLst/>
              </a:prstGeom>
              <a:solidFill>
                <a:srgbClr val="CFFF7D"/>
              </a:solidFill>
              <a:ln cap="flat" cmpd="sng" w="76200">
                <a:solidFill>
                  <a:srgbClr val="3B5C00"/>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63325" lIns="126900" spcFirstLastPara="1" rIns="126900" wrap="square" tIns="63325">
                <a:noAutofit/>
              </a:bodyPr>
              <a:lstStyle/>
              <a:p>
                <a:pPr indent="0" lvl="0" marL="0" marR="0" rtl="0" algn="ctr">
                  <a:spcBef>
                    <a:spcPts val="0"/>
                  </a:spcBef>
                  <a:spcAft>
                    <a:spcPts val="0"/>
                  </a:spcAft>
                  <a:buNone/>
                </a:pPr>
                <a:r>
                  <a:t/>
                </a:r>
                <a:endParaRPr baseline="30000" sz="6000">
                  <a:solidFill>
                    <a:srgbClr val="000000"/>
                  </a:solidFill>
                  <a:latin typeface="Arial"/>
                  <a:ea typeface="Arial"/>
                  <a:cs typeface="Arial"/>
                  <a:sym typeface="Arial"/>
                </a:endParaRPr>
              </a:p>
            </p:txBody>
          </p:sp>
          <p:sp>
            <p:nvSpPr>
              <p:cNvPr id="982" name="Google Shape;982;p20"/>
              <p:cNvSpPr/>
              <p:nvPr/>
            </p:nvSpPr>
            <p:spPr>
              <a:xfrm>
                <a:off x="23679717" y="13050509"/>
                <a:ext cx="1621121" cy="1611243"/>
              </a:xfrm>
              <a:prstGeom prst="ellipse">
                <a:avLst/>
              </a:prstGeom>
              <a:solidFill>
                <a:srgbClr val="CFFF7D"/>
              </a:solidFill>
              <a:ln cap="flat" cmpd="sng" w="76200">
                <a:solidFill>
                  <a:srgbClr val="3B5C00"/>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63325" lIns="126900" spcFirstLastPara="1" rIns="126900" wrap="square" tIns="63325">
                <a:noAutofit/>
              </a:bodyPr>
              <a:lstStyle/>
              <a:p>
                <a:pPr indent="0" lvl="0" marL="0" marR="0" rtl="0" algn="ctr">
                  <a:spcBef>
                    <a:spcPts val="0"/>
                  </a:spcBef>
                  <a:spcAft>
                    <a:spcPts val="0"/>
                  </a:spcAft>
                  <a:buNone/>
                </a:pPr>
                <a:r>
                  <a:t/>
                </a:r>
                <a:endParaRPr baseline="30000" sz="6000">
                  <a:solidFill>
                    <a:srgbClr val="000000"/>
                  </a:solidFill>
                  <a:latin typeface="Arial"/>
                  <a:ea typeface="Arial"/>
                  <a:cs typeface="Arial"/>
                  <a:sym typeface="Arial"/>
                </a:endParaRPr>
              </a:p>
            </p:txBody>
          </p:sp>
          <p:sp>
            <p:nvSpPr>
              <p:cNvPr id="983" name="Google Shape;983;p20"/>
              <p:cNvSpPr/>
              <p:nvPr/>
            </p:nvSpPr>
            <p:spPr>
              <a:xfrm>
                <a:off x="26169606" y="11096846"/>
                <a:ext cx="1621121" cy="1611243"/>
              </a:xfrm>
              <a:prstGeom prst="ellipse">
                <a:avLst/>
              </a:prstGeom>
              <a:solidFill>
                <a:srgbClr val="CFFF7D"/>
              </a:solidFill>
              <a:ln cap="flat" cmpd="sng" w="76200">
                <a:solidFill>
                  <a:srgbClr val="3B5C00"/>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63325" lIns="126900" spcFirstLastPara="1" rIns="126900" wrap="square" tIns="63325">
                <a:noAutofit/>
              </a:bodyPr>
              <a:lstStyle/>
              <a:p>
                <a:pPr indent="0" lvl="0" marL="0" marR="0" rtl="0" algn="ctr">
                  <a:spcBef>
                    <a:spcPts val="0"/>
                  </a:spcBef>
                  <a:spcAft>
                    <a:spcPts val="0"/>
                  </a:spcAft>
                  <a:buNone/>
                </a:pPr>
                <a:r>
                  <a:t/>
                </a:r>
                <a:endParaRPr baseline="30000" sz="6000">
                  <a:solidFill>
                    <a:srgbClr val="000000"/>
                  </a:solidFill>
                  <a:latin typeface="Arial"/>
                  <a:ea typeface="Arial"/>
                  <a:cs typeface="Arial"/>
                  <a:sym typeface="Arial"/>
                </a:endParaRPr>
              </a:p>
            </p:txBody>
          </p:sp>
          <p:cxnSp>
            <p:nvCxnSpPr>
              <p:cNvPr id="984" name="Google Shape;984;p20"/>
              <p:cNvCxnSpPr>
                <a:stCxn id="980" idx="6"/>
                <a:endCxn id="983" idx="2"/>
              </p:cNvCxnSpPr>
              <p:nvPr/>
            </p:nvCxnSpPr>
            <p:spPr>
              <a:xfrm>
                <a:off x="25300838" y="9930032"/>
                <a:ext cx="868800" cy="1972500"/>
              </a:xfrm>
              <a:prstGeom prst="straightConnector1">
                <a:avLst/>
              </a:prstGeom>
              <a:noFill/>
              <a:ln cap="flat" cmpd="sng" w="76200">
                <a:solidFill>
                  <a:srgbClr val="3B5C00"/>
                </a:solidFill>
                <a:prstDash val="solid"/>
                <a:round/>
                <a:headEnd len="sm" w="sm" type="none"/>
                <a:tailEnd len="sm" w="sm" type="none"/>
              </a:ln>
            </p:spPr>
          </p:cxnSp>
          <p:cxnSp>
            <p:nvCxnSpPr>
              <p:cNvPr id="985" name="Google Shape;985;p20"/>
              <p:cNvCxnSpPr>
                <a:stCxn id="981" idx="6"/>
                <a:endCxn id="983" idx="2"/>
              </p:cNvCxnSpPr>
              <p:nvPr/>
            </p:nvCxnSpPr>
            <p:spPr>
              <a:xfrm>
                <a:off x="25300838" y="11902468"/>
                <a:ext cx="868800" cy="0"/>
              </a:xfrm>
              <a:prstGeom prst="straightConnector1">
                <a:avLst/>
              </a:prstGeom>
              <a:noFill/>
              <a:ln cap="flat" cmpd="sng" w="76200">
                <a:solidFill>
                  <a:srgbClr val="3B5C00"/>
                </a:solidFill>
                <a:prstDash val="solid"/>
                <a:round/>
                <a:headEnd len="sm" w="sm" type="none"/>
                <a:tailEnd len="sm" w="sm" type="none"/>
              </a:ln>
            </p:spPr>
          </p:cxnSp>
          <p:cxnSp>
            <p:nvCxnSpPr>
              <p:cNvPr id="986" name="Google Shape;986;p20"/>
              <p:cNvCxnSpPr>
                <a:stCxn id="982" idx="6"/>
                <a:endCxn id="983" idx="2"/>
              </p:cNvCxnSpPr>
              <p:nvPr/>
            </p:nvCxnSpPr>
            <p:spPr>
              <a:xfrm flipH="1" rot="10800000">
                <a:off x="25300838" y="11902531"/>
                <a:ext cx="868800" cy="1953600"/>
              </a:xfrm>
              <a:prstGeom prst="straightConnector1">
                <a:avLst/>
              </a:prstGeom>
              <a:noFill/>
              <a:ln cap="flat" cmpd="sng" w="76200">
                <a:solidFill>
                  <a:srgbClr val="3B5C00"/>
                </a:solidFill>
                <a:prstDash val="solid"/>
                <a:round/>
                <a:headEnd len="sm" w="sm" type="none"/>
                <a:tailEnd len="sm" w="sm" type="none"/>
              </a:ln>
            </p:spPr>
          </p:cxnSp>
          <p:cxnSp>
            <p:nvCxnSpPr>
              <p:cNvPr id="987" name="Google Shape;987;p20"/>
              <p:cNvCxnSpPr>
                <a:stCxn id="979" idx="6"/>
                <a:endCxn id="980" idx="2"/>
              </p:cNvCxnSpPr>
              <p:nvPr/>
            </p:nvCxnSpPr>
            <p:spPr>
              <a:xfrm flipH="1" rot="10800000">
                <a:off x="22615008" y="9930031"/>
                <a:ext cx="1064700" cy="3926100"/>
              </a:xfrm>
              <a:prstGeom prst="straightConnector1">
                <a:avLst/>
              </a:prstGeom>
              <a:noFill/>
              <a:ln cap="flat" cmpd="sng" w="76200">
                <a:solidFill>
                  <a:srgbClr val="3B5C00"/>
                </a:solidFill>
                <a:prstDash val="solid"/>
                <a:round/>
                <a:headEnd len="sm" w="sm" type="none"/>
                <a:tailEnd len="sm" w="sm" type="none"/>
              </a:ln>
            </p:spPr>
          </p:cxnSp>
          <p:cxnSp>
            <p:nvCxnSpPr>
              <p:cNvPr id="988" name="Google Shape;988;p20"/>
              <p:cNvCxnSpPr>
                <a:stCxn id="979" idx="6"/>
                <a:endCxn id="981" idx="2"/>
              </p:cNvCxnSpPr>
              <p:nvPr/>
            </p:nvCxnSpPr>
            <p:spPr>
              <a:xfrm flipH="1" rot="10800000">
                <a:off x="22615008" y="11902531"/>
                <a:ext cx="1064700" cy="1953600"/>
              </a:xfrm>
              <a:prstGeom prst="straightConnector1">
                <a:avLst/>
              </a:prstGeom>
              <a:noFill/>
              <a:ln cap="flat" cmpd="sng" w="76200">
                <a:solidFill>
                  <a:srgbClr val="3B5C00"/>
                </a:solidFill>
                <a:prstDash val="solid"/>
                <a:round/>
                <a:headEnd len="sm" w="sm" type="none"/>
                <a:tailEnd len="sm" w="sm" type="none"/>
              </a:ln>
            </p:spPr>
          </p:cxnSp>
          <p:cxnSp>
            <p:nvCxnSpPr>
              <p:cNvPr id="989" name="Google Shape;989;p20"/>
              <p:cNvCxnSpPr>
                <a:stCxn id="979" idx="6"/>
                <a:endCxn id="982" idx="2"/>
              </p:cNvCxnSpPr>
              <p:nvPr/>
            </p:nvCxnSpPr>
            <p:spPr>
              <a:xfrm>
                <a:off x="22615008" y="13856131"/>
                <a:ext cx="1064700" cy="0"/>
              </a:xfrm>
              <a:prstGeom prst="straightConnector1">
                <a:avLst/>
              </a:prstGeom>
              <a:noFill/>
              <a:ln cap="flat" cmpd="sng" w="76200">
                <a:solidFill>
                  <a:srgbClr val="3B5C00"/>
                </a:solidFill>
                <a:prstDash val="solid"/>
                <a:round/>
                <a:headEnd len="sm" w="sm" type="none"/>
                <a:tailEnd len="sm" w="sm" type="none"/>
              </a:ln>
            </p:spPr>
          </p:cxnSp>
          <p:cxnSp>
            <p:nvCxnSpPr>
              <p:cNvPr id="990" name="Google Shape;990;p20"/>
              <p:cNvCxnSpPr>
                <a:stCxn id="977" idx="6"/>
                <a:endCxn id="980" idx="2"/>
              </p:cNvCxnSpPr>
              <p:nvPr/>
            </p:nvCxnSpPr>
            <p:spPr>
              <a:xfrm>
                <a:off x="22615008" y="9930032"/>
                <a:ext cx="1064700" cy="0"/>
              </a:xfrm>
              <a:prstGeom prst="straightConnector1">
                <a:avLst/>
              </a:prstGeom>
              <a:noFill/>
              <a:ln cap="flat" cmpd="sng" w="76200">
                <a:solidFill>
                  <a:srgbClr val="3B5C00"/>
                </a:solidFill>
                <a:prstDash val="solid"/>
                <a:round/>
                <a:headEnd len="sm" w="sm" type="none"/>
                <a:tailEnd len="sm" w="sm" type="none"/>
              </a:ln>
            </p:spPr>
          </p:cxnSp>
          <p:cxnSp>
            <p:nvCxnSpPr>
              <p:cNvPr id="991" name="Google Shape;991;p20"/>
              <p:cNvCxnSpPr>
                <a:stCxn id="977" idx="6"/>
                <a:endCxn id="981" idx="2"/>
              </p:cNvCxnSpPr>
              <p:nvPr/>
            </p:nvCxnSpPr>
            <p:spPr>
              <a:xfrm>
                <a:off x="22615008" y="9930032"/>
                <a:ext cx="1064700" cy="1972500"/>
              </a:xfrm>
              <a:prstGeom prst="straightConnector1">
                <a:avLst/>
              </a:prstGeom>
              <a:noFill/>
              <a:ln cap="flat" cmpd="sng" w="76200">
                <a:solidFill>
                  <a:srgbClr val="3B5C00"/>
                </a:solidFill>
                <a:prstDash val="solid"/>
                <a:round/>
                <a:headEnd len="sm" w="sm" type="none"/>
                <a:tailEnd len="sm" w="sm" type="none"/>
              </a:ln>
            </p:spPr>
          </p:cxnSp>
          <p:cxnSp>
            <p:nvCxnSpPr>
              <p:cNvPr id="992" name="Google Shape;992;p20"/>
              <p:cNvCxnSpPr>
                <a:stCxn id="977" idx="6"/>
                <a:endCxn id="982" idx="2"/>
              </p:cNvCxnSpPr>
              <p:nvPr/>
            </p:nvCxnSpPr>
            <p:spPr>
              <a:xfrm>
                <a:off x="22615008" y="9930032"/>
                <a:ext cx="1064700" cy="3926100"/>
              </a:xfrm>
              <a:prstGeom prst="straightConnector1">
                <a:avLst/>
              </a:prstGeom>
              <a:noFill/>
              <a:ln cap="flat" cmpd="sng" w="76200">
                <a:solidFill>
                  <a:srgbClr val="3B5C00"/>
                </a:solidFill>
                <a:prstDash val="solid"/>
                <a:round/>
                <a:headEnd len="sm" w="sm" type="none"/>
                <a:tailEnd len="sm" w="sm" type="none"/>
              </a:ln>
            </p:spPr>
          </p:cxnSp>
          <p:cxnSp>
            <p:nvCxnSpPr>
              <p:cNvPr id="993" name="Google Shape;993;p20"/>
              <p:cNvCxnSpPr>
                <a:stCxn id="978" idx="6"/>
                <a:endCxn id="980" idx="2"/>
              </p:cNvCxnSpPr>
              <p:nvPr/>
            </p:nvCxnSpPr>
            <p:spPr>
              <a:xfrm flipH="1" rot="10800000">
                <a:off x="22615008" y="9929968"/>
                <a:ext cx="1064700" cy="1972500"/>
              </a:xfrm>
              <a:prstGeom prst="straightConnector1">
                <a:avLst/>
              </a:prstGeom>
              <a:noFill/>
              <a:ln cap="flat" cmpd="sng" w="76200">
                <a:solidFill>
                  <a:srgbClr val="3B5C00"/>
                </a:solidFill>
                <a:prstDash val="solid"/>
                <a:round/>
                <a:headEnd len="sm" w="sm" type="none"/>
                <a:tailEnd len="sm" w="sm" type="none"/>
              </a:ln>
            </p:spPr>
          </p:cxnSp>
          <p:cxnSp>
            <p:nvCxnSpPr>
              <p:cNvPr id="994" name="Google Shape;994;p20"/>
              <p:cNvCxnSpPr>
                <a:stCxn id="978" idx="6"/>
                <a:endCxn id="981" idx="2"/>
              </p:cNvCxnSpPr>
              <p:nvPr/>
            </p:nvCxnSpPr>
            <p:spPr>
              <a:xfrm>
                <a:off x="22615008" y="11902468"/>
                <a:ext cx="1064700" cy="0"/>
              </a:xfrm>
              <a:prstGeom prst="straightConnector1">
                <a:avLst/>
              </a:prstGeom>
              <a:noFill/>
              <a:ln cap="flat" cmpd="sng" w="76200">
                <a:solidFill>
                  <a:srgbClr val="3B5C00"/>
                </a:solidFill>
                <a:prstDash val="solid"/>
                <a:round/>
                <a:headEnd len="sm" w="sm" type="none"/>
                <a:tailEnd len="sm" w="sm" type="none"/>
              </a:ln>
            </p:spPr>
          </p:cxnSp>
          <p:cxnSp>
            <p:nvCxnSpPr>
              <p:cNvPr id="995" name="Google Shape;995;p20"/>
              <p:cNvCxnSpPr>
                <a:stCxn id="978" idx="6"/>
                <a:endCxn id="982" idx="2"/>
              </p:cNvCxnSpPr>
              <p:nvPr/>
            </p:nvCxnSpPr>
            <p:spPr>
              <a:xfrm>
                <a:off x="22615008" y="11902468"/>
                <a:ext cx="1064700" cy="1953600"/>
              </a:xfrm>
              <a:prstGeom prst="straightConnector1">
                <a:avLst/>
              </a:prstGeom>
              <a:noFill/>
              <a:ln cap="flat" cmpd="sng" w="76200">
                <a:solidFill>
                  <a:srgbClr val="3B5C00"/>
                </a:solidFill>
                <a:prstDash val="solid"/>
                <a:round/>
                <a:headEnd len="sm" w="sm" type="none"/>
                <a:tailEnd len="sm" w="sm" type="none"/>
              </a:ln>
            </p:spPr>
          </p:cxnSp>
        </p:grpSp>
        <p:grpSp>
          <p:nvGrpSpPr>
            <p:cNvPr id="996" name="Google Shape;996;p20"/>
            <p:cNvGrpSpPr/>
            <p:nvPr/>
          </p:nvGrpSpPr>
          <p:grpSpPr>
            <a:xfrm>
              <a:off x="7144262" y="5179155"/>
              <a:ext cx="9134817" cy="10892970"/>
              <a:chOff x="2017682" y="1983604"/>
              <a:chExt cx="2740445" cy="3267891"/>
            </a:xfrm>
          </p:grpSpPr>
          <p:sp>
            <p:nvSpPr>
              <p:cNvPr id="997" name="Google Shape;997;p20"/>
              <p:cNvSpPr/>
              <p:nvPr/>
            </p:nvSpPr>
            <p:spPr>
              <a:xfrm>
                <a:off x="2017682" y="1983604"/>
                <a:ext cx="2740445" cy="3267891"/>
              </a:xfrm>
              <a:prstGeom prst="rect">
                <a:avLst/>
              </a:prstGeom>
              <a:solidFill>
                <a:srgbClr val="E6FFBE"/>
              </a:solidFill>
              <a:ln cap="flat" cmpd="sng" w="25400">
                <a:solidFill>
                  <a:srgbClr val="3B5C00"/>
                </a:solidFill>
                <a:prstDash val="solid"/>
                <a:round/>
                <a:headEnd len="sm" w="sm" type="none"/>
                <a:tailEnd len="sm" w="sm" type="none"/>
              </a:ln>
              <a:effectLst>
                <a:outerShdw blurRad="50800" rotWithShape="0" algn="tr" dir="8100000" dist="38100">
                  <a:srgbClr val="000000">
                    <a:alpha val="40000"/>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6000">
                  <a:solidFill>
                    <a:schemeClr val="lt1"/>
                  </a:solidFill>
                  <a:latin typeface="Arial"/>
                  <a:ea typeface="Arial"/>
                  <a:cs typeface="Arial"/>
                  <a:sym typeface="Arial"/>
                </a:endParaRPr>
              </a:p>
              <a:p>
                <a:pPr indent="0" lvl="0" marL="0" marR="0" rtl="0" algn="ctr">
                  <a:spcBef>
                    <a:spcPts val="0"/>
                  </a:spcBef>
                  <a:spcAft>
                    <a:spcPts val="0"/>
                  </a:spcAft>
                  <a:buNone/>
                </a:pPr>
                <a:r>
                  <a:rPr b="1" lang="en-US" sz="6000">
                    <a:solidFill>
                      <a:schemeClr val="lt1"/>
                    </a:solidFill>
                    <a:latin typeface="Arial"/>
                    <a:ea typeface="Arial"/>
                    <a:cs typeface="Arial"/>
                    <a:sym typeface="Arial"/>
                  </a:rPr>
                  <a:t>A Rendered Image</a:t>
                </a:r>
                <a:endParaRPr/>
              </a:p>
            </p:txBody>
          </p:sp>
          <p:pic>
            <p:nvPicPr>
              <p:cNvPr id="998" name="Google Shape;998;p20"/>
              <p:cNvPicPr preferRelativeResize="0"/>
              <p:nvPr/>
            </p:nvPicPr>
            <p:blipFill rotWithShape="1">
              <a:blip r:embed="rId3">
                <a:alphaModFix/>
              </a:blip>
              <a:srcRect b="22668" l="60562" r="1" t="24748"/>
              <a:stretch/>
            </p:blipFill>
            <p:spPr>
              <a:xfrm>
                <a:off x="2209083" y="2937317"/>
                <a:ext cx="2357643" cy="1768232"/>
              </a:xfrm>
              <a:prstGeom prst="rect">
                <a:avLst/>
              </a:prstGeom>
              <a:noFill/>
              <a:ln cap="flat" cmpd="sng" w="28575">
                <a:solidFill>
                  <a:schemeClr val="lt1"/>
                </a:solidFill>
                <a:prstDash val="solid"/>
                <a:round/>
                <a:headEnd len="sm" w="sm" type="none"/>
                <a:tailEnd len="sm" w="sm" type="none"/>
              </a:ln>
              <a:effectLst>
                <a:outerShdw blurRad="50800" rotWithShape="0" algn="tr" dir="8100000" dist="38100">
                  <a:srgbClr val="000000">
                    <a:alpha val="40000"/>
                  </a:srgbClr>
                </a:outerShdw>
              </a:effectLst>
            </p:spPr>
          </p:pic>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21"/>
          <p:cNvSpPr txBox="1"/>
          <p:nvPr>
            <p:ph idx="1" type="body"/>
          </p:nvPr>
        </p:nvSpPr>
        <p:spPr>
          <a:xfrm>
            <a:off x="1473866" y="1865236"/>
            <a:ext cx="18476688" cy="5943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9000"/>
              <a:buFont typeface="Arial"/>
              <a:buNone/>
            </a:pPr>
            <a:r>
              <a:rPr lang="en-US"/>
              <a:t>What is Deep Learning?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22"/>
          <p:cNvSpPr txBox="1"/>
          <p:nvPr>
            <p:ph idx="2" type="body"/>
          </p:nvPr>
        </p:nvSpPr>
        <p:spPr>
          <a:xfrm>
            <a:off x="6158753" y="8085388"/>
            <a:ext cx="24258494" cy="440322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12000"/>
              <a:buFont typeface="Arial"/>
              <a:buNone/>
            </a:pPr>
            <a:r>
              <a:rPr lang="en-US"/>
              <a:t>Deep learning flips traditional programming on its head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23"/>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Arial"/>
              <a:buNone/>
            </a:pPr>
            <a:r>
              <a:rPr lang="en-US"/>
              <a:t>Traditional Programming</a:t>
            </a:r>
            <a:endParaRPr/>
          </a:p>
        </p:txBody>
      </p:sp>
      <p:sp>
        <p:nvSpPr>
          <p:cNvPr id="1017" name="Google Shape;1017;p23"/>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2"/>
              </a:buClr>
              <a:buSzPts val="4800"/>
              <a:buNone/>
            </a:pPr>
            <a:r>
              <a:rPr lang="en-US"/>
              <a:t>Building a Classifier</a:t>
            </a:r>
            <a:endParaRPr/>
          </a:p>
        </p:txBody>
      </p:sp>
      <p:grpSp>
        <p:nvGrpSpPr>
          <p:cNvPr id="1018" name="Google Shape;1018;p23"/>
          <p:cNvGrpSpPr/>
          <p:nvPr/>
        </p:nvGrpSpPr>
        <p:grpSpPr>
          <a:xfrm>
            <a:off x="6850494" y="4439495"/>
            <a:ext cx="23300458" cy="13642681"/>
            <a:chOff x="4335894" y="4655"/>
            <a:chExt cx="23300458" cy="13642681"/>
          </a:xfrm>
        </p:grpSpPr>
        <p:sp>
          <p:nvSpPr>
            <p:cNvPr id="1019" name="Google Shape;1019;p23"/>
            <p:cNvSpPr/>
            <p:nvPr/>
          </p:nvSpPr>
          <p:spPr>
            <a:xfrm rot="10800000">
              <a:off x="6657730" y="4655"/>
              <a:ext cx="20978622" cy="3792778"/>
            </a:xfrm>
            <a:prstGeom prst="homePlate">
              <a:avLst>
                <a:gd fmla="val 50000" name="adj"/>
              </a:avLst>
            </a:prstGeom>
            <a:solidFill>
              <a:srgbClr val="E6FFBE">
                <a:alpha val="89803"/>
              </a:srgbClr>
            </a:solid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3"/>
            <p:cNvSpPr txBox="1"/>
            <p:nvPr/>
          </p:nvSpPr>
          <p:spPr>
            <a:xfrm>
              <a:off x="7605924" y="4655"/>
              <a:ext cx="20030428" cy="3792778"/>
            </a:xfrm>
            <a:prstGeom prst="rect">
              <a:avLst/>
            </a:prstGeom>
            <a:noFill/>
            <a:ln>
              <a:noFill/>
            </a:ln>
          </p:spPr>
          <p:txBody>
            <a:bodyPr anchorCtr="0" anchor="ctr" bIns="304800" lIns="1672500" spcFirstLastPara="1" rIns="568950" wrap="square" tIns="304800">
              <a:noAutofit/>
            </a:bodyPr>
            <a:lstStyle/>
            <a:p>
              <a:pPr indent="0" lvl="0" marL="0" marR="0" rtl="0" algn="ctr">
                <a:lnSpc>
                  <a:spcPct val="90000"/>
                </a:lnSpc>
                <a:spcBef>
                  <a:spcPts val="0"/>
                </a:spcBef>
                <a:spcAft>
                  <a:spcPts val="0"/>
                </a:spcAft>
                <a:buClr>
                  <a:srgbClr val="000000"/>
                </a:buClr>
                <a:buSzPts val="8000"/>
                <a:buFont typeface="Arial"/>
                <a:buNone/>
              </a:pPr>
              <a:r>
                <a:rPr b="0" lang="en-US" sz="8000">
                  <a:solidFill>
                    <a:srgbClr val="000000"/>
                  </a:solidFill>
                  <a:latin typeface="Arial"/>
                  <a:ea typeface="Arial"/>
                  <a:cs typeface="Arial"/>
                  <a:sym typeface="Arial"/>
                </a:rPr>
                <a:t>Define a set of rules for classification</a:t>
              </a:r>
              <a:endParaRPr sz="8000">
                <a:solidFill>
                  <a:srgbClr val="000000"/>
                </a:solidFill>
                <a:latin typeface="Arial"/>
                <a:ea typeface="Arial"/>
                <a:cs typeface="Arial"/>
                <a:sym typeface="Arial"/>
              </a:endParaRPr>
            </a:p>
          </p:txBody>
        </p:sp>
        <p:sp>
          <p:nvSpPr>
            <p:cNvPr id="1021" name="Google Shape;1021;p23"/>
            <p:cNvSpPr/>
            <p:nvPr/>
          </p:nvSpPr>
          <p:spPr>
            <a:xfrm>
              <a:off x="4335894" y="4655"/>
              <a:ext cx="3792778" cy="3792778"/>
            </a:xfrm>
            <a:prstGeom prst="ellipse">
              <a:avLst/>
            </a:prstGeom>
            <a:blipFill rotWithShape="1">
              <a:blip r:embed="rId3">
                <a:alphaModFix/>
              </a:blip>
              <a:stretch>
                <a:fillRect b="0" l="0" r="0" t="0"/>
              </a:stretch>
            </a:blipFill>
            <a:ln cap="flat" cmpd="sng" w="25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3"/>
            <p:cNvSpPr/>
            <p:nvPr/>
          </p:nvSpPr>
          <p:spPr>
            <a:xfrm rot="10800000">
              <a:off x="6657730" y="4929606"/>
              <a:ext cx="20978622" cy="3792778"/>
            </a:xfrm>
            <a:prstGeom prst="homePlate">
              <a:avLst>
                <a:gd fmla="val 50000" name="adj"/>
              </a:avLst>
            </a:prstGeom>
            <a:solidFill>
              <a:srgbClr val="E6FFBE">
                <a:alpha val="89803"/>
              </a:srgbClr>
            </a:solid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3"/>
            <p:cNvSpPr txBox="1"/>
            <p:nvPr/>
          </p:nvSpPr>
          <p:spPr>
            <a:xfrm>
              <a:off x="7605924" y="4929606"/>
              <a:ext cx="20030428" cy="3792778"/>
            </a:xfrm>
            <a:prstGeom prst="rect">
              <a:avLst/>
            </a:prstGeom>
            <a:noFill/>
            <a:ln>
              <a:noFill/>
            </a:ln>
          </p:spPr>
          <p:txBody>
            <a:bodyPr anchorCtr="0" anchor="ctr" bIns="304800" lIns="1672500" spcFirstLastPara="1" rIns="568950" wrap="square" tIns="304800">
              <a:noAutofit/>
            </a:bodyPr>
            <a:lstStyle/>
            <a:p>
              <a:pPr indent="0" lvl="0" marL="0" marR="0" rtl="0" algn="ctr">
                <a:lnSpc>
                  <a:spcPct val="90000"/>
                </a:lnSpc>
                <a:spcBef>
                  <a:spcPts val="0"/>
                </a:spcBef>
                <a:spcAft>
                  <a:spcPts val="0"/>
                </a:spcAft>
                <a:buClr>
                  <a:srgbClr val="000000"/>
                </a:buClr>
                <a:buSzPts val="8000"/>
                <a:buFont typeface="Arial"/>
                <a:buNone/>
              </a:pPr>
              <a:r>
                <a:rPr b="0" lang="en-US" sz="8000">
                  <a:solidFill>
                    <a:srgbClr val="000000"/>
                  </a:solidFill>
                  <a:latin typeface="Arial"/>
                  <a:ea typeface="Arial"/>
                  <a:cs typeface="Arial"/>
                  <a:sym typeface="Arial"/>
                </a:rPr>
                <a:t>Program those rules into the computer</a:t>
              </a:r>
              <a:endParaRPr sz="8000">
                <a:solidFill>
                  <a:srgbClr val="000000"/>
                </a:solidFill>
                <a:latin typeface="Arial"/>
                <a:ea typeface="Arial"/>
                <a:cs typeface="Arial"/>
                <a:sym typeface="Arial"/>
              </a:endParaRPr>
            </a:p>
          </p:txBody>
        </p:sp>
        <p:sp>
          <p:nvSpPr>
            <p:cNvPr id="1024" name="Google Shape;1024;p23"/>
            <p:cNvSpPr/>
            <p:nvPr/>
          </p:nvSpPr>
          <p:spPr>
            <a:xfrm>
              <a:off x="4335894" y="4929606"/>
              <a:ext cx="3792778" cy="3792778"/>
            </a:xfrm>
            <a:prstGeom prst="ellipse">
              <a:avLst/>
            </a:prstGeom>
            <a:blipFill rotWithShape="1">
              <a:blip r:embed="rId4">
                <a:alphaModFix/>
              </a:blip>
              <a:stretch>
                <a:fillRect b="0" l="0" r="0" t="0"/>
              </a:stretch>
            </a:blipFill>
            <a:ln cap="flat" cmpd="sng" w="25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3"/>
            <p:cNvSpPr/>
            <p:nvPr/>
          </p:nvSpPr>
          <p:spPr>
            <a:xfrm rot="10800000">
              <a:off x="6657730" y="9854558"/>
              <a:ext cx="20978622" cy="3792778"/>
            </a:xfrm>
            <a:prstGeom prst="homePlate">
              <a:avLst>
                <a:gd fmla="val 50000" name="adj"/>
              </a:avLst>
            </a:prstGeom>
            <a:solidFill>
              <a:srgbClr val="E6FFBE">
                <a:alpha val="89803"/>
              </a:srgbClr>
            </a:solid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3"/>
            <p:cNvSpPr txBox="1"/>
            <p:nvPr/>
          </p:nvSpPr>
          <p:spPr>
            <a:xfrm>
              <a:off x="7605924" y="9854558"/>
              <a:ext cx="20030428" cy="3792778"/>
            </a:xfrm>
            <a:prstGeom prst="rect">
              <a:avLst/>
            </a:prstGeom>
            <a:noFill/>
            <a:ln>
              <a:noFill/>
            </a:ln>
          </p:spPr>
          <p:txBody>
            <a:bodyPr anchorCtr="0" anchor="ctr" bIns="304800" lIns="1672500" spcFirstLastPara="1" rIns="568950" wrap="square" tIns="304800">
              <a:noAutofit/>
            </a:bodyPr>
            <a:lstStyle/>
            <a:p>
              <a:pPr indent="0" lvl="0" marL="0" marR="0" rtl="0" algn="ctr">
                <a:lnSpc>
                  <a:spcPct val="90000"/>
                </a:lnSpc>
                <a:spcBef>
                  <a:spcPts val="0"/>
                </a:spcBef>
                <a:spcAft>
                  <a:spcPts val="0"/>
                </a:spcAft>
                <a:buClr>
                  <a:srgbClr val="000000"/>
                </a:buClr>
                <a:buSzPts val="8000"/>
                <a:buFont typeface="Arial"/>
                <a:buNone/>
              </a:pPr>
              <a:r>
                <a:rPr b="0" lang="en-US" sz="8000">
                  <a:solidFill>
                    <a:srgbClr val="000000"/>
                  </a:solidFill>
                  <a:latin typeface="Arial"/>
                  <a:ea typeface="Arial"/>
                  <a:cs typeface="Arial"/>
                  <a:sym typeface="Arial"/>
                </a:rPr>
                <a:t>Feed it examples, and the program uses the rules to classify</a:t>
              </a:r>
              <a:endParaRPr sz="8000">
                <a:solidFill>
                  <a:srgbClr val="000000"/>
                </a:solidFill>
                <a:latin typeface="Arial"/>
                <a:ea typeface="Arial"/>
                <a:cs typeface="Arial"/>
                <a:sym typeface="Arial"/>
              </a:endParaRPr>
            </a:p>
          </p:txBody>
        </p:sp>
        <p:sp>
          <p:nvSpPr>
            <p:cNvPr id="1027" name="Google Shape;1027;p23"/>
            <p:cNvSpPr/>
            <p:nvPr/>
          </p:nvSpPr>
          <p:spPr>
            <a:xfrm>
              <a:off x="4335894" y="9854558"/>
              <a:ext cx="3792778" cy="3792778"/>
            </a:xfrm>
            <a:prstGeom prst="ellipse">
              <a:avLst/>
            </a:prstGeom>
            <a:blipFill rotWithShape="1">
              <a:blip r:embed="rId5">
                <a:alphaModFix/>
              </a:blip>
              <a:stretch>
                <a:fillRect b="0" l="0" r="0" t="0"/>
              </a:stretch>
            </a:blipFill>
            <a:ln cap="flat" cmpd="sng" w="25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24"/>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Arial"/>
              <a:buNone/>
            </a:pPr>
            <a:r>
              <a:rPr lang="en-US"/>
              <a:t>Machine Learning</a:t>
            </a:r>
            <a:endParaRPr/>
          </a:p>
        </p:txBody>
      </p:sp>
      <p:sp>
        <p:nvSpPr>
          <p:cNvPr id="1034" name="Google Shape;1034;p24"/>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2"/>
              </a:buClr>
              <a:buSzPts val="4800"/>
              <a:buNone/>
            </a:pPr>
            <a:r>
              <a:rPr lang="en-US"/>
              <a:t>Building a Classifier</a:t>
            </a:r>
            <a:endParaRPr/>
          </a:p>
        </p:txBody>
      </p:sp>
      <p:grpSp>
        <p:nvGrpSpPr>
          <p:cNvPr id="1035" name="Google Shape;1035;p24"/>
          <p:cNvGrpSpPr/>
          <p:nvPr/>
        </p:nvGrpSpPr>
        <p:grpSpPr>
          <a:xfrm>
            <a:off x="6850494" y="4439495"/>
            <a:ext cx="23300458" cy="13642681"/>
            <a:chOff x="4335894" y="4655"/>
            <a:chExt cx="23300458" cy="13642681"/>
          </a:xfrm>
        </p:grpSpPr>
        <p:sp>
          <p:nvSpPr>
            <p:cNvPr id="1036" name="Google Shape;1036;p24"/>
            <p:cNvSpPr/>
            <p:nvPr/>
          </p:nvSpPr>
          <p:spPr>
            <a:xfrm rot="10800000">
              <a:off x="6657730" y="4655"/>
              <a:ext cx="20978622" cy="3792778"/>
            </a:xfrm>
            <a:prstGeom prst="homePlate">
              <a:avLst>
                <a:gd fmla="val 50000" name="adj"/>
              </a:avLst>
            </a:prstGeom>
            <a:solidFill>
              <a:srgbClr val="E6FFBE">
                <a:alpha val="89803"/>
              </a:srgbClr>
            </a:solid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4"/>
            <p:cNvSpPr txBox="1"/>
            <p:nvPr/>
          </p:nvSpPr>
          <p:spPr>
            <a:xfrm>
              <a:off x="7605924" y="4655"/>
              <a:ext cx="20030428" cy="3792778"/>
            </a:xfrm>
            <a:prstGeom prst="rect">
              <a:avLst/>
            </a:prstGeom>
            <a:noFill/>
            <a:ln>
              <a:noFill/>
            </a:ln>
          </p:spPr>
          <p:txBody>
            <a:bodyPr anchorCtr="0" anchor="ctr" bIns="304800" lIns="1672500" spcFirstLastPara="1" rIns="568950" wrap="square" tIns="304800">
              <a:noAutofit/>
            </a:bodyPr>
            <a:lstStyle/>
            <a:p>
              <a:pPr indent="0" lvl="0" marL="0" marR="0" rtl="0" algn="ctr">
                <a:lnSpc>
                  <a:spcPct val="90000"/>
                </a:lnSpc>
                <a:spcBef>
                  <a:spcPts val="0"/>
                </a:spcBef>
                <a:spcAft>
                  <a:spcPts val="0"/>
                </a:spcAft>
                <a:buClr>
                  <a:schemeClr val="lt1"/>
                </a:buClr>
                <a:buSzPts val="8000"/>
                <a:buFont typeface="Arial"/>
                <a:buNone/>
              </a:pPr>
              <a:r>
                <a:rPr lang="en-US" sz="8000">
                  <a:solidFill>
                    <a:schemeClr val="lt1"/>
                  </a:solidFill>
                  <a:latin typeface="Arial"/>
                  <a:ea typeface="Arial"/>
                  <a:cs typeface="Arial"/>
                  <a:sym typeface="Arial"/>
                </a:rPr>
                <a:t>Show model the examples with the answer of how to classify</a:t>
              </a:r>
              <a:endParaRPr/>
            </a:p>
          </p:txBody>
        </p:sp>
        <p:sp>
          <p:nvSpPr>
            <p:cNvPr id="1038" name="Google Shape;1038;p24"/>
            <p:cNvSpPr/>
            <p:nvPr/>
          </p:nvSpPr>
          <p:spPr>
            <a:xfrm>
              <a:off x="4335894" y="4655"/>
              <a:ext cx="3792778" cy="3792778"/>
            </a:xfrm>
            <a:prstGeom prst="ellipse">
              <a:avLst/>
            </a:prstGeom>
            <a:blipFill rotWithShape="1">
              <a:blip r:embed="rId3">
                <a:alphaModFix/>
              </a:blip>
              <a:stretch>
                <a:fillRect b="0" l="0" r="0" t="0"/>
              </a:stretch>
            </a:blipFill>
            <a:ln cap="flat" cmpd="sng" w="25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4"/>
            <p:cNvSpPr/>
            <p:nvPr/>
          </p:nvSpPr>
          <p:spPr>
            <a:xfrm rot="10800000">
              <a:off x="6657730" y="4929606"/>
              <a:ext cx="20978622" cy="3792778"/>
            </a:xfrm>
            <a:prstGeom prst="homePlate">
              <a:avLst>
                <a:gd fmla="val 50000" name="adj"/>
              </a:avLst>
            </a:prstGeom>
            <a:solidFill>
              <a:srgbClr val="E6FFBE">
                <a:alpha val="89803"/>
              </a:srgbClr>
            </a:solid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4"/>
            <p:cNvSpPr txBox="1"/>
            <p:nvPr/>
          </p:nvSpPr>
          <p:spPr>
            <a:xfrm>
              <a:off x="7605924" y="4929606"/>
              <a:ext cx="20030428" cy="3792778"/>
            </a:xfrm>
            <a:prstGeom prst="rect">
              <a:avLst/>
            </a:prstGeom>
            <a:noFill/>
            <a:ln>
              <a:noFill/>
            </a:ln>
          </p:spPr>
          <p:txBody>
            <a:bodyPr anchorCtr="0" anchor="ctr" bIns="304800" lIns="1672500" spcFirstLastPara="1" rIns="568950" wrap="square" tIns="304800">
              <a:noAutofit/>
            </a:bodyPr>
            <a:lstStyle/>
            <a:p>
              <a:pPr indent="0" lvl="0" marL="0" marR="0" rtl="0" algn="ctr">
                <a:lnSpc>
                  <a:spcPct val="90000"/>
                </a:lnSpc>
                <a:spcBef>
                  <a:spcPts val="0"/>
                </a:spcBef>
                <a:spcAft>
                  <a:spcPts val="0"/>
                </a:spcAft>
                <a:buClr>
                  <a:schemeClr val="lt1"/>
                </a:buClr>
                <a:buSzPts val="8000"/>
                <a:buFont typeface="Arial"/>
                <a:buNone/>
              </a:pPr>
              <a:r>
                <a:rPr lang="en-US" sz="8000">
                  <a:solidFill>
                    <a:schemeClr val="lt1"/>
                  </a:solidFill>
                  <a:latin typeface="Arial"/>
                  <a:ea typeface="Arial"/>
                  <a:cs typeface="Arial"/>
                  <a:sym typeface="Arial"/>
                </a:rPr>
                <a:t>Model takes guesses, we tell it if it’s right or not</a:t>
              </a:r>
              <a:endParaRPr/>
            </a:p>
          </p:txBody>
        </p:sp>
        <p:sp>
          <p:nvSpPr>
            <p:cNvPr id="1041" name="Google Shape;1041;p24"/>
            <p:cNvSpPr/>
            <p:nvPr/>
          </p:nvSpPr>
          <p:spPr>
            <a:xfrm>
              <a:off x="4335894" y="4929606"/>
              <a:ext cx="3792778" cy="3792778"/>
            </a:xfrm>
            <a:prstGeom prst="ellipse">
              <a:avLst/>
            </a:prstGeom>
            <a:blipFill rotWithShape="1">
              <a:blip r:embed="rId4">
                <a:alphaModFix/>
              </a:blip>
              <a:stretch>
                <a:fillRect b="0" l="0" r="0" t="0"/>
              </a:stretch>
            </a:blipFill>
            <a:ln cap="flat" cmpd="sng" w="25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4"/>
            <p:cNvSpPr/>
            <p:nvPr/>
          </p:nvSpPr>
          <p:spPr>
            <a:xfrm rot="10800000">
              <a:off x="6657730" y="9854558"/>
              <a:ext cx="20978622" cy="3792778"/>
            </a:xfrm>
            <a:prstGeom prst="homePlate">
              <a:avLst>
                <a:gd fmla="val 50000" name="adj"/>
              </a:avLst>
            </a:prstGeom>
            <a:solidFill>
              <a:srgbClr val="E6FFBE">
                <a:alpha val="89803"/>
              </a:srgbClr>
            </a:solid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4"/>
            <p:cNvSpPr txBox="1"/>
            <p:nvPr/>
          </p:nvSpPr>
          <p:spPr>
            <a:xfrm>
              <a:off x="7605924" y="9854558"/>
              <a:ext cx="20030428" cy="3792778"/>
            </a:xfrm>
            <a:prstGeom prst="rect">
              <a:avLst/>
            </a:prstGeom>
            <a:noFill/>
            <a:ln>
              <a:noFill/>
            </a:ln>
          </p:spPr>
          <p:txBody>
            <a:bodyPr anchorCtr="0" anchor="ctr" bIns="304800" lIns="1672500" spcFirstLastPara="1" rIns="568950" wrap="square" tIns="304800">
              <a:noAutofit/>
            </a:bodyPr>
            <a:lstStyle/>
            <a:p>
              <a:pPr indent="0" lvl="0" marL="0" marR="0" rtl="0" algn="ctr">
                <a:lnSpc>
                  <a:spcPct val="90000"/>
                </a:lnSpc>
                <a:spcBef>
                  <a:spcPts val="0"/>
                </a:spcBef>
                <a:spcAft>
                  <a:spcPts val="0"/>
                </a:spcAft>
                <a:buClr>
                  <a:schemeClr val="lt1"/>
                </a:buClr>
                <a:buSzPts val="8000"/>
                <a:buFont typeface="Arial"/>
                <a:buNone/>
              </a:pPr>
              <a:r>
                <a:rPr lang="en-US" sz="8000">
                  <a:solidFill>
                    <a:schemeClr val="lt1"/>
                  </a:solidFill>
                  <a:latin typeface="Arial"/>
                  <a:ea typeface="Arial"/>
                  <a:cs typeface="Arial"/>
                  <a:sym typeface="Arial"/>
                </a:rPr>
                <a:t>Model learns to correctly categorize as it’s training. The system learns the rules on its own</a:t>
              </a:r>
              <a:endParaRPr/>
            </a:p>
          </p:txBody>
        </p:sp>
        <p:sp>
          <p:nvSpPr>
            <p:cNvPr id="1044" name="Google Shape;1044;p24"/>
            <p:cNvSpPr/>
            <p:nvPr/>
          </p:nvSpPr>
          <p:spPr>
            <a:xfrm>
              <a:off x="4335894" y="9854558"/>
              <a:ext cx="3792778" cy="3792778"/>
            </a:xfrm>
            <a:prstGeom prst="ellipse">
              <a:avLst/>
            </a:prstGeom>
            <a:blipFill rotWithShape="1">
              <a:blip r:embed="rId5">
                <a:alphaModFix/>
              </a:blip>
              <a:stretch>
                <a:fillRect b="0" l="0" r="0" t="0"/>
              </a:stretch>
            </a:blipFill>
            <a:ln cap="flat" cmpd="sng" w="25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25"/>
          <p:cNvSpPr txBox="1"/>
          <p:nvPr>
            <p:ph idx="1" type="body"/>
          </p:nvPr>
        </p:nvSpPr>
        <p:spPr>
          <a:xfrm>
            <a:off x="1473866" y="1865236"/>
            <a:ext cx="18476688" cy="5943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9000"/>
              <a:buFont typeface="Arial"/>
              <a:buNone/>
            </a:pPr>
            <a:r>
              <a:rPr lang="en-US"/>
              <a:t>This is a Fundamental Shift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grpSp>
        <p:nvGrpSpPr>
          <p:cNvPr id="1056" name="Google Shape;1056;p26"/>
          <p:cNvGrpSpPr/>
          <p:nvPr/>
        </p:nvGrpSpPr>
        <p:grpSpPr>
          <a:xfrm>
            <a:off x="1713259" y="7907805"/>
            <a:ext cx="33149488" cy="10521016"/>
            <a:chOff x="4047" y="896345"/>
            <a:chExt cx="33149488" cy="10521016"/>
          </a:xfrm>
        </p:grpSpPr>
        <p:sp>
          <p:nvSpPr>
            <p:cNvPr id="1057" name="Google Shape;1057;p26"/>
            <p:cNvSpPr/>
            <p:nvPr/>
          </p:nvSpPr>
          <p:spPr>
            <a:xfrm>
              <a:off x="4047" y="896345"/>
              <a:ext cx="14206923" cy="9021396"/>
            </a:xfrm>
            <a:prstGeom prst="roundRect">
              <a:avLst>
                <a:gd fmla="val 10000" name="adj"/>
              </a:avLst>
            </a:prstGeom>
            <a:solidFill>
              <a:srgbClr val="588A00"/>
            </a:soli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6"/>
            <p:cNvSpPr/>
            <p:nvPr/>
          </p:nvSpPr>
          <p:spPr>
            <a:xfrm>
              <a:off x="1582594" y="2395965"/>
              <a:ext cx="14206923" cy="9021396"/>
            </a:xfrm>
            <a:prstGeom prst="roundRect">
              <a:avLst>
                <a:gd fmla="val 10000" name="adj"/>
              </a:avLst>
            </a:prstGeom>
            <a:solidFill>
              <a:schemeClr val="dk2"/>
            </a:solidFill>
            <a:ln>
              <a:noFill/>
            </a:ln>
            <a:effectLst>
              <a:outerShdw blurRad="50800" rotWithShape="0" algn="tr" dir="81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6"/>
            <p:cNvSpPr txBox="1"/>
            <p:nvPr/>
          </p:nvSpPr>
          <p:spPr>
            <a:xfrm>
              <a:off x="1846822" y="2660193"/>
              <a:ext cx="13678467" cy="8492940"/>
            </a:xfrm>
            <a:prstGeom prst="rect">
              <a:avLst/>
            </a:prstGeom>
            <a:noFill/>
            <a:ln>
              <a:noFill/>
            </a:ln>
          </p:spPr>
          <p:txBody>
            <a:bodyPr anchorCtr="0" anchor="ctr" bIns="247650" lIns="247650" spcFirstLastPara="1" rIns="247650" wrap="square" tIns="247650">
              <a:noAutofit/>
            </a:bodyPr>
            <a:lstStyle/>
            <a:p>
              <a:pPr indent="0" lvl="0" marL="0" marR="0" rtl="0" algn="ctr">
                <a:lnSpc>
                  <a:spcPct val="90000"/>
                </a:lnSpc>
                <a:spcBef>
                  <a:spcPts val="0"/>
                </a:spcBef>
                <a:spcAft>
                  <a:spcPts val="0"/>
                </a:spcAft>
                <a:buClr>
                  <a:schemeClr val="dk1"/>
                </a:buClr>
                <a:buSzPts val="6500"/>
                <a:buFont typeface="Arial"/>
                <a:buNone/>
              </a:pPr>
              <a:r>
                <a:rPr b="0" lang="en-US" sz="6500">
                  <a:solidFill>
                    <a:schemeClr val="dk1"/>
                  </a:solidFill>
                  <a:latin typeface="Arial"/>
                  <a:ea typeface="Arial"/>
                  <a:cs typeface="Arial"/>
                  <a:sym typeface="Arial"/>
                </a:rPr>
                <a:t>If rules are clear and straightforward, often better to program it</a:t>
              </a:r>
              <a:endParaRPr sz="6500">
                <a:solidFill>
                  <a:schemeClr val="dk1"/>
                </a:solidFill>
                <a:latin typeface="Arial"/>
                <a:ea typeface="Arial"/>
                <a:cs typeface="Arial"/>
                <a:sym typeface="Arial"/>
              </a:endParaRPr>
            </a:p>
          </p:txBody>
        </p:sp>
        <p:sp>
          <p:nvSpPr>
            <p:cNvPr id="1060" name="Google Shape;1060;p26"/>
            <p:cNvSpPr/>
            <p:nvPr/>
          </p:nvSpPr>
          <p:spPr>
            <a:xfrm>
              <a:off x="17368065" y="896345"/>
              <a:ext cx="14206923" cy="9021396"/>
            </a:xfrm>
            <a:prstGeom prst="roundRect">
              <a:avLst>
                <a:gd fmla="val 10000" name="adj"/>
              </a:avLst>
            </a:prstGeom>
            <a:solidFill>
              <a:srgbClr val="588A00"/>
            </a:soli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6"/>
            <p:cNvSpPr/>
            <p:nvPr/>
          </p:nvSpPr>
          <p:spPr>
            <a:xfrm>
              <a:off x="18946612" y="2395965"/>
              <a:ext cx="14206923" cy="9021396"/>
            </a:xfrm>
            <a:prstGeom prst="roundRect">
              <a:avLst>
                <a:gd fmla="val 10000" name="adj"/>
              </a:avLst>
            </a:prstGeom>
            <a:solidFill>
              <a:schemeClr val="dk2"/>
            </a:solidFill>
            <a:ln>
              <a:noFill/>
            </a:ln>
            <a:effectLst>
              <a:outerShdw blurRad="50800" rotWithShape="0" algn="tr" dir="81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6"/>
            <p:cNvSpPr txBox="1"/>
            <p:nvPr/>
          </p:nvSpPr>
          <p:spPr>
            <a:xfrm>
              <a:off x="19210840" y="2660193"/>
              <a:ext cx="13678467" cy="8492940"/>
            </a:xfrm>
            <a:prstGeom prst="rect">
              <a:avLst/>
            </a:prstGeom>
            <a:noFill/>
            <a:ln>
              <a:noFill/>
            </a:ln>
          </p:spPr>
          <p:txBody>
            <a:bodyPr anchorCtr="0" anchor="ctr" bIns="247650" lIns="247650" spcFirstLastPara="1" rIns="247650" wrap="square" tIns="247650">
              <a:noAutofit/>
            </a:bodyPr>
            <a:lstStyle/>
            <a:p>
              <a:pPr indent="0" lvl="0" marL="0" marR="0" rtl="0" algn="ctr">
                <a:lnSpc>
                  <a:spcPct val="90000"/>
                </a:lnSpc>
                <a:spcBef>
                  <a:spcPts val="0"/>
                </a:spcBef>
                <a:spcAft>
                  <a:spcPts val="0"/>
                </a:spcAft>
                <a:buClr>
                  <a:schemeClr val="dk1"/>
                </a:buClr>
                <a:buSzPts val="6500"/>
                <a:buFont typeface="Arial"/>
                <a:buNone/>
              </a:pPr>
              <a:r>
                <a:rPr b="0" lang="en-US" sz="6500">
                  <a:solidFill>
                    <a:schemeClr val="dk1"/>
                  </a:solidFill>
                  <a:latin typeface="Arial"/>
                  <a:ea typeface="Arial"/>
                  <a:cs typeface="Arial"/>
                  <a:sym typeface="Arial"/>
                </a:rPr>
                <a:t>If rules are nuanced, complex, difficult to discern, use deep learning</a:t>
              </a:r>
              <a:endParaRPr sz="6500">
                <a:solidFill>
                  <a:schemeClr val="dk1"/>
                </a:solidFill>
                <a:latin typeface="Arial"/>
                <a:ea typeface="Arial"/>
                <a:cs typeface="Arial"/>
                <a:sym typeface="Arial"/>
              </a:endParaRPr>
            </a:p>
          </p:txBody>
        </p:sp>
      </p:grpSp>
      <p:sp>
        <p:nvSpPr>
          <p:cNvPr id="1063" name="Google Shape;1063;p26"/>
          <p:cNvSpPr/>
          <p:nvPr/>
        </p:nvSpPr>
        <p:spPr>
          <a:xfrm>
            <a:off x="1706883" y="5267742"/>
            <a:ext cx="14228860" cy="2252870"/>
          </a:xfrm>
          <a:prstGeom prst="roundRect">
            <a:avLst>
              <a:gd fmla="val 35785" name="adj"/>
            </a:avLst>
          </a:prstGeom>
          <a:solidFill>
            <a:srgbClr val="598B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9600">
                <a:solidFill>
                  <a:schemeClr val="dk1"/>
                </a:solidFill>
                <a:latin typeface="Arial"/>
                <a:ea typeface="Arial"/>
                <a:cs typeface="Arial"/>
                <a:sym typeface="Arial"/>
              </a:rPr>
              <a:t>Classic Programming</a:t>
            </a:r>
            <a:endParaRPr/>
          </a:p>
        </p:txBody>
      </p:sp>
      <p:sp>
        <p:nvSpPr>
          <p:cNvPr id="1064" name="Google Shape;1064;p26"/>
          <p:cNvSpPr/>
          <p:nvPr/>
        </p:nvSpPr>
        <p:spPr>
          <a:xfrm>
            <a:off x="19078273" y="5267742"/>
            <a:ext cx="14228860" cy="2252870"/>
          </a:xfrm>
          <a:prstGeom prst="roundRect">
            <a:avLst>
              <a:gd fmla="val 35785" name="adj"/>
            </a:avLst>
          </a:prstGeom>
          <a:solidFill>
            <a:srgbClr val="598B00"/>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9600">
                <a:solidFill>
                  <a:schemeClr val="dk1"/>
                </a:solidFill>
                <a:latin typeface="Arial"/>
                <a:ea typeface="Arial"/>
                <a:cs typeface="Arial"/>
                <a:sym typeface="Arial"/>
              </a:rPr>
              <a:t>Deep Learning</a:t>
            </a:r>
            <a:endParaRPr/>
          </a:p>
        </p:txBody>
      </p:sp>
      <p:sp>
        <p:nvSpPr>
          <p:cNvPr id="1065" name="Google Shape;1065;p26"/>
          <p:cNvSpPr txBox="1"/>
          <p:nvPr/>
        </p:nvSpPr>
        <p:spPr>
          <a:xfrm>
            <a:off x="2514600" y="0"/>
            <a:ext cx="31546800" cy="2514601"/>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7200"/>
              <a:buFont typeface="Arial"/>
              <a:buNone/>
            </a:pPr>
            <a:r>
              <a:rPr b="1" lang="en-US" sz="7200" cap="none">
                <a:solidFill>
                  <a:schemeClr val="lt1"/>
                </a:solidFill>
                <a:latin typeface="Arial"/>
                <a:ea typeface="Arial"/>
                <a:cs typeface="Arial"/>
                <a:sym typeface="Arial"/>
              </a:rPr>
              <a:t>When to Choose Deep Learning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grpSp>
        <p:nvGrpSpPr>
          <p:cNvPr id="1071" name="Google Shape;1071;p27"/>
          <p:cNvGrpSpPr/>
          <p:nvPr/>
        </p:nvGrpSpPr>
        <p:grpSpPr>
          <a:xfrm>
            <a:off x="1661160" y="5325115"/>
            <a:ext cx="33162240" cy="11442600"/>
            <a:chOff x="0" y="1602201"/>
            <a:chExt cx="33162240" cy="11442600"/>
          </a:xfrm>
        </p:grpSpPr>
        <p:sp>
          <p:nvSpPr>
            <p:cNvPr id="1072" name="Google Shape;1072;p27"/>
            <p:cNvSpPr/>
            <p:nvPr/>
          </p:nvSpPr>
          <p:spPr>
            <a:xfrm>
              <a:off x="0" y="2561601"/>
              <a:ext cx="33162240" cy="1638000"/>
            </a:xfrm>
            <a:prstGeom prst="rect">
              <a:avLst/>
            </a:prstGeom>
            <a:solidFill>
              <a:srgbClr val="F2F2F2">
                <a:alpha val="89803"/>
              </a:srgbClr>
            </a:solidFill>
            <a:ln cap="flat" cmpd="sng" w="25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7"/>
            <p:cNvSpPr/>
            <p:nvPr/>
          </p:nvSpPr>
          <p:spPr>
            <a:xfrm>
              <a:off x="1658112" y="1602201"/>
              <a:ext cx="23213568" cy="1918800"/>
            </a:xfrm>
            <a:prstGeom prst="roundRect">
              <a:avLst>
                <a:gd fmla="val 16667" name="adj"/>
              </a:avLst>
            </a:prstGeom>
            <a:solidFill>
              <a:srgbClr val="E6FFBE"/>
            </a:solidFill>
            <a:ln cap="flat" cmpd="sng" w="38100">
              <a:solidFill>
                <a:schemeClr val="dk2"/>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7"/>
            <p:cNvSpPr txBox="1"/>
            <p:nvPr/>
          </p:nvSpPr>
          <p:spPr>
            <a:xfrm>
              <a:off x="1751780" y="1695869"/>
              <a:ext cx="23026232" cy="1731464"/>
            </a:xfrm>
            <a:prstGeom prst="rect">
              <a:avLst/>
            </a:prstGeom>
            <a:noFill/>
            <a:ln>
              <a:noFill/>
            </a:ln>
          </p:spPr>
          <p:txBody>
            <a:bodyPr anchorCtr="0" anchor="ctr" bIns="0" lIns="877400" spcFirstLastPara="1" rIns="877400" wrap="square" tIns="0">
              <a:noAutofit/>
            </a:bodyPr>
            <a:lstStyle/>
            <a:p>
              <a:pPr indent="0" lvl="0" marL="0" marR="0" rtl="0" algn="l">
                <a:lnSpc>
                  <a:spcPct val="90000"/>
                </a:lnSpc>
                <a:spcBef>
                  <a:spcPts val="0"/>
                </a:spcBef>
                <a:spcAft>
                  <a:spcPts val="0"/>
                </a:spcAft>
                <a:buClr>
                  <a:schemeClr val="lt1"/>
                </a:buClr>
                <a:buSzPts val="5400"/>
                <a:buFont typeface="Arial"/>
                <a:buNone/>
              </a:pPr>
              <a:r>
                <a:rPr lang="en-US" sz="5400">
                  <a:solidFill>
                    <a:schemeClr val="lt1"/>
                  </a:solidFill>
                  <a:latin typeface="Arial"/>
                  <a:ea typeface="Arial"/>
                  <a:cs typeface="Arial"/>
                  <a:sym typeface="Arial"/>
                </a:rPr>
                <a:t>Depth and complexity of networks</a:t>
              </a:r>
              <a:endParaRPr sz="5400">
                <a:solidFill>
                  <a:schemeClr val="lt1"/>
                </a:solidFill>
                <a:latin typeface="Arial"/>
                <a:ea typeface="Arial"/>
                <a:cs typeface="Arial"/>
                <a:sym typeface="Arial"/>
              </a:endParaRPr>
            </a:p>
          </p:txBody>
        </p:sp>
        <p:sp>
          <p:nvSpPr>
            <p:cNvPr id="1075" name="Google Shape;1075;p27"/>
            <p:cNvSpPr/>
            <p:nvPr/>
          </p:nvSpPr>
          <p:spPr>
            <a:xfrm>
              <a:off x="0" y="5510001"/>
              <a:ext cx="33162240" cy="1638000"/>
            </a:xfrm>
            <a:prstGeom prst="rect">
              <a:avLst/>
            </a:prstGeom>
            <a:solidFill>
              <a:srgbClr val="F2F2F2">
                <a:alpha val="89803"/>
              </a:srgbClr>
            </a:solidFill>
            <a:ln cap="flat" cmpd="sng" w="25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7"/>
            <p:cNvSpPr/>
            <p:nvPr/>
          </p:nvSpPr>
          <p:spPr>
            <a:xfrm>
              <a:off x="1658112" y="4550601"/>
              <a:ext cx="23213568" cy="1918800"/>
            </a:xfrm>
            <a:prstGeom prst="roundRect">
              <a:avLst>
                <a:gd fmla="val 16667" name="adj"/>
              </a:avLst>
            </a:prstGeom>
            <a:solidFill>
              <a:srgbClr val="E6FFBE"/>
            </a:solidFill>
            <a:ln cap="flat" cmpd="sng" w="38100">
              <a:solidFill>
                <a:schemeClr val="dk2"/>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7"/>
            <p:cNvSpPr txBox="1"/>
            <p:nvPr/>
          </p:nvSpPr>
          <p:spPr>
            <a:xfrm>
              <a:off x="1751780" y="4644269"/>
              <a:ext cx="23026232" cy="1731464"/>
            </a:xfrm>
            <a:prstGeom prst="rect">
              <a:avLst/>
            </a:prstGeom>
            <a:noFill/>
            <a:ln>
              <a:noFill/>
            </a:ln>
          </p:spPr>
          <p:txBody>
            <a:bodyPr anchorCtr="0" anchor="ctr" bIns="0" lIns="877400" spcFirstLastPara="1" rIns="877400" wrap="square" tIns="0">
              <a:noAutofit/>
            </a:bodyPr>
            <a:lstStyle/>
            <a:p>
              <a:pPr indent="0" lvl="0" marL="0" marR="0" rtl="0" algn="l">
                <a:lnSpc>
                  <a:spcPct val="90000"/>
                </a:lnSpc>
                <a:spcBef>
                  <a:spcPts val="0"/>
                </a:spcBef>
                <a:spcAft>
                  <a:spcPts val="0"/>
                </a:spcAft>
                <a:buClr>
                  <a:schemeClr val="lt1"/>
                </a:buClr>
                <a:buSzPts val="5400"/>
                <a:buFont typeface="Arial"/>
                <a:buNone/>
              </a:pPr>
              <a:r>
                <a:rPr lang="en-US" sz="5400">
                  <a:solidFill>
                    <a:schemeClr val="lt1"/>
                  </a:solidFill>
                  <a:latin typeface="Arial"/>
                  <a:ea typeface="Arial"/>
                  <a:cs typeface="Arial"/>
                  <a:sym typeface="Arial"/>
                </a:rPr>
                <a:t>Up to billions of parameters (and growing)</a:t>
              </a:r>
              <a:endParaRPr/>
            </a:p>
          </p:txBody>
        </p:sp>
        <p:sp>
          <p:nvSpPr>
            <p:cNvPr id="1078" name="Google Shape;1078;p27"/>
            <p:cNvSpPr/>
            <p:nvPr/>
          </p:nvSpPr>
          <p:spPr>
            <a:xfrm>
              <a:off x="0" y="8458401"/>
              <a:ext cx="33162240" cy="1638000"/>
            </a:xfrm>
            <a:prstGeom prst="rect">
              <a:avLst/>
            </a:prstGeom>
            <a:solidFill>
              <a:srgbClr val="F2F2F2">
                <a:alpha val="89803"/>
              </a:srgbClr>
            </a:solidFill>
            <a:ln cap="flat" cmpd="sng" w="25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7"/>
            <p:cNvSpPr/>
            <p:nvPr/>
          </p:nvSpPr>
          <p:spPr>
            <a:xfrm>
              <a:off x="1658112" y="7499001"/>
              <a:ext cx="23213568" cy="1918800"/>
            </a:xfrm>
            <a:prstGeom prst="roundRect">
              <a:avLst>
                <a:gd fmla="val 16667" name="adj"/>
              </a:avLst>
            </a:prstGeom>
            <a:solidFill>
              <a:srgbClr val="E6FFBE"/>
            </a:solidFill>
            <a:ln cap="flat" cmpd="sng" w="38100">
              <a:solidFill>
                <a:schemeClr val="dk2"/>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7"/>
            <p:cNvSpPr txBox="1"/>
            <p:nvPr/>
          </p:nvSpPr>
          <p:spPr>
            <a:xfrm>
              <a:off x="1751780" y="7592669"/>
              <a:ext cx="23026232" cy="1731464"/>
            </a:xfrm>
            <a:prstGeom prst="rect">
              <a:avLst/>
            </a:prstGeom>
            <a:noFill/>
            <a:ln>
              <a:noFill/>
            </a:ln>
          </p:spPr>
          <p:txBody>
            <a:bodyPr anchorCtr="0" anchor="ctr" bIns="0" lIns="877400" spcFirstLastPara="1" rIns="877400" wrap="square" tIns="0">
              <a:noAutofit/>
            </a:bodyPr>
            <a:lstStyle/>
            <a:p>
              <a:pPr indent="0" lvl="0" marL="0" marR="0" rtl="0" algn="l">
                <a:lnSpc>
                  <a:spcPct val="90000"/>
                </a:lnSpc>
                <a:spcBef>
                  <a:spcPts val="0"/>
                </a:spcBef>
                <a:spcAft>
                  <a:spcPts val="0"/>
                </a:spcAft>
                <a:buClr>
                  <a:schemeClr val="lt1"/>
                </a:buClr>
                <a:buSzPts val="5400"/>
                <a:buFont typeface="Arial"/>
                <a:buNone/>
              </a:pPr>
              <a:r>
                <a:rPr lang="en-US" sz="5400">
                  <a:solidFill>
                    <a:schemeClr val="lt1"/>
                  </a:solidFill>
                  <a:latin typeface="Arial"/>
                  <a:ea typeface="Arial"/>
                  <a:cs typeface="Arial"/>
                  <a:sym typeface="Arial"/>
                </a:rPr>
                <a:t>Many layers in a model</a:t>
              </a:r>
              <a:endParaRPr/>
            </a:p>
          </p:txBody>
        </p:sp>
        <p:sp>
          <p:nvSpPr>
            <p:cNvPr id="1081" name="Google Shape;1081;p27"/>
            <p:cNvSpPr/>
            <p:nvPr/>
          </p:nvSpPr>
          <p:spPr>
            <a:xfrm>
              <a:off x="0" y="11406801"/>
              <a:ext cx="33162240" cy="1638000"/>
            </a:xfrm>
            <a:prstGeom prst="rect">
              <a:avLst/>
            </a:prstGeom>
            <a:solidFill>
              <a:srgbClr val="F2F2F2">
                <a:alpha val="89803"/>
              </a:srgbClr>
            </a:solidFill>
            <a:ln cap="flat" cmpd="sng" w="25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7"/>
            <p:cNvSpPr/>
            <p:nvPr/>
          </p:nvSpPr>
          <p:spPr>
            <a:xfrm>
              <a:off x="1658112" y="10447400"/>
              <a:ext cx="23213568" cy="1918800"/>
            </a:xfrm>
            <a:prstGeom prst="roundRect">
              <a:avLst>
                <a:gd fmla="val 16667" name="adj"/>
              </a:avLst>
            </a:prstGeom>
            <a:solidFill>
              <a:srgbClr val="E6FFBE"/>
            </a:solidFill>
            <a:ln cap="flat" cmpd="sng" w="38100">
              <a:solidFill>
                <a:schemeClr val="dk2"/>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7"/>
            <p:cNvSpPr txBox="1"/>
            <p:nvPr/>
          </p:nvSpPr>
          <p:spPr>
            <a:xfrm>
              <a:off x="1751780" y="10541068"/>
              <a:ext cx="23026232" cy="1731464"/>
            </a:xfrm>
            <a:prstGeom prst="rect">
              <a:avLst/>
            </a:prstGeom>
            <a:noFill/>
            <a:ln>
              <a:noFill/>
            </a:ln>
          </p:spPr>
          <p:txBody>
            <a:bodyPr anchorCtr="0" anchor="ctr" bIns="0" lIns="877400" spcFirstLastPara="1" rIns="877400" wrap="square" tIns="0">
              <a:noAutofit/>
            </a:bodyPr>
            <a:lstStyle/>
            <a:p>
              <a:pPr indent="0" lvl="0" marL="0" marR="0" rtl="0" algn="l">
                <a:lnSpc>
                  <a:spcPct val="90000"/>
                </a:lnSpc>
                <a:spcBef>
                  <a:spcPts val="0"/>
                </a:spcBef>
                <a:spcAft>
                  <a:spcPts val="0"/>
                </a:spcAft>
                <a:buClr>
                  <a:schemeClr val="lt1"/>
                </a:buClr>
                <a:buSzPts val="5400"/>
                <a:buFont typeface="Arial"/>
                <a:buNone/>
              </a:pPr>
              <a:r>
                <a:rPr lang="en-US" sz="5400">
                  <a:solidFill>
                    <a:schemeClr val="lt1"/>
                  </a:solidFill>
                  <a:latin typeface="Arial"/>
                  <a:ea typeface="Arial"/>
                  <a:cs typeface="Arial"/>
                  <a:sym typeface="Arial"/>
                </a:rPr>
                <a:t>Important for learning complex rules</a:t>
              </a:r>
              <a:endParaRPr/>
            </a:p>
          </p:txBody>
        </p:sp>
      </p:grpSp>
      <p:sp>
        <p:nvSpPr>
          <p:cNvPr id="1084" name="Google Shape;1084;p27"/>
          <p:cNvSpPr txBox="1"/>
          <p:nvPr/>
        </p:nvSpPr>
        <p:spPr>
          <a:xfrm>
            <a:off x="2514600" y="0"/>
            <a:ext cx="31546800" cy="2514601"/>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7200"/>
              <a:buFont typeface="Arial"/>
              <a:buNone/>
            </a:pPr>
            <a:r>
              <a:rPr b="1" lang="en-US" sz="7200" cap="none">
                <a:solidFill>
                  <a:schemeClr val="lt1"/>
                </a:solidFill>
                <a:latin typeface="Arial"/>
                <a:ea typeface="Arial"/>
                <a:cs typeface="Arial"/>
                <a:sym typeface="Arial"/>
              </a:rPr>
              <a:t>Deep Learning Compared to Other AI</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28"/>
          <p:cNvSpPr txBox="1"/>
          <p:nvPr>
            <p:ph idx="1" type="body"/>
          </p:nvPr>
        </p:nvSpPr>
        <p:spPr>
          <a:xfrm>
            <a:off x="1473866" y="1865236"/>
            <a:ext cx="18476688" cy="5943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9600"/>
              <a:buFont typeface="Arial"/>
              <a:buNone/>
            </a:pPr>
            <a:r>
              <a:rPr lang="en-US" sz="9600"/>
              <a:t>How Deep Learning is Transforming the World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grpSp>
        <p:nvGrpSpPr>
          <p:cNvPr id="1096" name="Google Shape;1096;p29"/>
          <p:cNvGrpSpPr/>
          <p:nvPr/>
        </p:nvGrpSpPr>
        <p:grpSpPr>
          <a:xfrm>
            <a:off x="1706880" y="8209177"/>
            <a:ext cx="33162239" cy="4155643"/>
            <a:chOff x="0" y="4120386"/>
            <a:chExt cx="33162239" cy="4155643"/>
          </a:xfrm>
        </p:grpSpPr>
        <p:sp>
          <p:nvSpPr>
            <p:cNvPr id="1097" name="Google Shape;1097;p29"/>
            <p:cNvSpPr/>
            <p:nvPr/>
          </p:nvSpPr>
          <p:spPr>
            <a:xfrm>
              <a:off x="0" y="4130750"/>
              <a:ext cx="4145279" cy="4145279"/>
            </a:xfrm>
            <a:prstGeom prst="ellipse">
              <a:avLst/>
            </a:prstGeom>
            <a:blipFill rotWithShape="1">
              <a:blip r:embed="rId3">
                <a:alphaModFix/>
              </a:blip>
              <a:stretch>
                <a:fillRect b="0" l="0" r="0" t="0"/>
              </a:stretch>
            </a:blip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9"/>
            <p:cNvSpPr/>
            <p:nvPr/>
          </p:nvSpPr>
          <p:spPr>
            <a:xfrm>
              <a:off x="4145279" y="4120386"/>
              <a:ext cx="6217919" cy="414527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9"/>
            <p:cNvSpPr txBox="1"/>
            <p:nvPr/>
          </p:nvSpPr>
          <p:spPr>
            <a:xfrm>
              <a:off x="4145279" y="4120386"/>
              <a:ext cx="6217919" cy="4145279"/>
            </a:xfrm>
            <a:prstGeom prst="rect">
              <a:avLst/>
            </a:prstGeom>
            <a:noFill/>
            <a:ln>
              <a:noFill/>
            </a:ln>
          </p:spPr>
          <p:txBody>
            <a:bodyPr anchorCtr="0" anchor="ctr" bIns="205725" lIns="205725" spcFirstLastPara="1" rIns="205725" wrap="square" tIns="205725">
              <a:noAutofit/>
            </a:bodyPr>
            <a:lstStyle/>
            <a:p>
              <a:pPr indent="0" lvl="0" marL="0" marR="0" rtl="0" algn="l">
                <a:lnSpc>
                  <a:spcPct val="90000"/>
                </a:lnSpc>
                <a:spcBef>
                  <a:spcPts val="0"/>
                </a:spcBef>
                <a:spcAft>
                  <a:spcPts val="0"/>
                </a:spcAft>
                <a:buClr>
                  <a:schemeClr val="lt1"/>
                </a:buClr>
                <a:buSzPts val="5400"/>
                <a:buFont typeface="Arial"/>
                <a:buNone/>
              </a:pPr>
              <a:r>
                <a:rPr lang="en-US" sz="5400" cap="none">
                  <a:solidFill>
                    <a:schemeClr val="lt1"/>
                  </a:solidFill>
                  <a:latin typeface="Arial"/>
                  <a:ea typeface="Arial"/>
                  <a:cs typeface="Arial"/>
                  <a:sym typeface="Arial"/>
                </a:rPr>
                <a:t>ROBOTICS AND MANUFACTURING</a:t>
              </a:r>
              <a:endParaRPr/>
            </a:p>
          </p:txBody>
        </p:sp>
        <p:sp>
          <p:nvSpPr>
            <p:cNvPr id="1100" name="Google Shape;1100;p29"/>
            <p:cNvSpPr/>
            <p:nvPr/>
          </p:nvSpPr>
          <p:spPr>
            <a:xfrm>
              <a:off x="11399519" y="4130750"/>
              <a:ext cx="4145279" cy="4145279"/>
            </a:xfrm>
            <a:prstGeom prst="ellipse">
              <a:avLst/>
            </a:prstGeom>
            <a:blipFill rotWithShape="1">
              <a:blip r:embed="rId4">
                <a:alphaModFix/>
              </a:blip>
              <a:stretch>
                <a:fillRect b="0" l="0" r="0" t="0"/>
              </a:stretch>
            </a:blip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9"/>
            <p:cNvSpPr/>
            <p:nvPr/>
          </p:nvSpPr>
          <p:spPr>
            <a:xfrm>
              <a:off x="15544799" y="4120386"/>
              <a:ext cx="6217919" cy="414527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9"/>
            <p:cNvSpPr txBox="1"/>
            <p:nvPr/>
          </p:nvSpPr>
          <p:spPr>
            <a:xfrm>
              <a:off x="15544799" y="4120386"/>
              <a:ext cx="6217919" cy="4145279"/>
            </a:xfrm>
            <a:prstGeom prst="rect">
              <a:avLst/>
            </a:prstGeom>
            <a:noFill/>
            <a:ln>
              <a:noFill/>
            </a:ln>
          </p:spPr>
          <p:txBody>
            <a:bodyPr anchorCtr="0" anchor="ctr" bIns="205725" lIns="205725" spcFirstLastPara="1" rIns="205725" wrap="square" tIns="205725">
              <a:noAutofit/>
            </a:bodyPr>
            <a:lstStyle/>
            <a:p>
              <a:pPr indent="0" lvl="0" marL="0" marR="0" rtl="0" algn="l">
                <a:lnSpc>
                  <a:spcPct val="90000"/>
                </a:lnSpc>
                <a:spcBef>
                  <a:spcPts val="0"/>
                </a:spcBef>
                <a:spcAft>
                  <a:spcPts val="0"/>
                </a:spcAft>
                <a:buClr>
                  <a:schemeClr val="lt1"/>
                </a:buClr>
                <a:buSzPts val="5400"/>
                <a:buFont typeface="Arial"/>
                <a:buNone/>
              </a:pPr>
              <a:r>
                <a:rPr lang="en-US" sz="5400" cap="none">
                  <a:solidFill>
                    <a:schemeClr val="lt1"/>
                  </a:solidFill>
                  <a:latin typeface="Arial"/>
                  <a:ea typeface="Arial"/>
                  <a:cs typeface="Arial"/>
                  <a:sym typeface="Arial"/>
                </a:rPr>
                <a:t>OBJECT DETECTION</a:t>
              </a:r>
              <a:endParaRPr/>
            </a:p>
          </p:txBody>
        </p:sp>
        <p:sp>
          <p:nvSpPr>
            <p:cNvPr id="1103" name="Google Shape;1103;p29"/>
            <p:cNvSpPr/>
            <p:nvPr/>
          </p:nvSpPr>
          <p:spPr>
            <a:xfrm>
              <a:off x="22799039" y="4130750"/>
              <a:ext cx="4145279" cy="4145279"/>
            </a:xfrm>
            <a:prstGeom prst="ellipse">
              <a:avLst/>
            </a:prstGeom>
            <a:blipFill rotWithShape="1">
              <a:blip r:embed="rId5">
                <a:alphaModFix/>
              </a:blip>
              <a:stretch>
                <a:fillRect b="0" l="0" r="0" t="0"/>
              </a:stretch>
            </a:blip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9"/>
            <p:cNvSpPr/>
            <p:nvPr/>
          </p:nvSpPr>
          <p:spPr>
            <a:xfrm>
              <a:off x="26944320" y="4120386"/>
              <a:ext cx="6217919" cy="414527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9"/>
            <p:cNvSpPr txBox="1"/>
            <p:nvPr/>
          </p:nvSpPr>
          <p:spPr>
            <a:xfrm>
              <a:off x="26944320" y="4120386"/>
              <a:ext cx="6217919" cy="4145279"/>
            </a:xfrm>
            <a:prstGeom prst="rect">
              <a:avLst/>
            </a:prstGeom>
            <a:noFill/>
            <a:ln>
              <a:noFill/>
            </a:ln>
          </p:spPr>
          <p:txBody>
            <a:bodyPr anchorCtr="0" anchor="ctr" bIns="205725" lIns="205725" spcFirstLastPara="1" rIns="205725" wrap="square" tIns="205725">
              <a:noAutofit/>
            </a:bodyPr>
            <a:lstStyle/>
            <a:p>
              <a:pPr indent="0" lvl="0" marL="0" marR="0" rtl="0" algn="l">
                <a:lnSpc>
                  <a:spcPct val="90000"/>
                </a:lnSpc>
                <a:spcBef>
                  <a:spcPts val="0"/>
                </a:spcBef>
                <a:spcAft>
                  <a:spcPts val="0"/>
                </a:spcAft>
                <a:buClr>
                  <a:schemeClr val="lt1"/>
                </a:buClr>
                <a:buSzPts val="5400"/>
                <a:buFont typeface="Arial"/>
                <a:buNone/>
              </a:pPr>
              <a:r>
                <a:rPr lang="en-US" sz="5400" cap="none">
                  <a:solidFill>
                    <a:schemeClr val="lt1"/>
                  </a:solidFill>
                  <a:latin typeface="Arial"/>
                  <a:ea typeface="Arial"/>
                  <a:cs typeface="Arial"/>
                  <a:sym typeface="Arial"/>
                </a:rPr>
                <a:t>SELF-DRIVING CARS</a:t>
              </a:r>
              <a:endParaRPr/>
            </a:p>
          </p:txBody>
        </p:sp>
      </p:grpSp>
      <p:sp>
        <p:nvSpPr>
          <p:cNvPr id="1106" name="Google Shape;1106;p29"/>
          <p:cNvSpPr txBox="1"/>
          <p:nvPr/>
        </p:nvSpPr>
        <p:spPr>
          <a:xfrm>
            <a:off x="2514600" y="0"/>
            <a:ext cx="31546800" cy="2514601"/>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7200"/>
              <a:buFont typeface="Arial"/>
              <a:buNone/>
            </a:pPr>
            <a:r>
              <a:rPr b="1" lang="en-US" sz="7200" cap="none">
                <a:solidFill>
                  <a:schemeClr val="lt1"/>
                </a:solidFill>
                <a:latin typeface="Arial"/>
                <a:ea typeface="Arial"/>
                <a:cs typeface="Arial"/>
                <a:sym typeface="Arial"/>
              </a:rPr>
              <a:t>Computer Vision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3"/>
          <p:cNvSpPr/>
          <p:nvPr/>
        </p:nvSpPr>
        <p:spPr>
          <a:xfrm>
            <a:off x="6483043" y="4465101"/>
            <a:ext cx="23609913" cy="31700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000" u="none" cap="none" strike="noStrike">
                <a:solidFill>
                  <a:schemeClr val="lt1"/>
                </a:solidFill>
                <a:latin typeface="Arial"/>
                <a:ea typeface="Arial"/>
                <a:cs typeface="Arial"/>
                <a:sym typeface="Arial"/>
              </a:rPr>
              <a:t>To see lecture notes, make full screen and click the “notes” button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grpSp>
        <p:nvGrpSpPr>
          <p:cNvPr id="1112" name="Google Shape;1112;p30"/>
          <p:cNvGrpSpPr/>
          <p:nvPr/>
        </p:nvGrpSpPr>
        <p:grpSpPr>
          <a:xfrm>
            <a:off x="1706880" y="8209177"/>
            <a:ext cx="33162239" cy="4155643"/>
            <a:chOff x="0" y="4120386"/>
            <a:chExt cx="33162239" cy="4155643"/>
          </a:xfrm>
        </p:grpSpPr>
        <p:sp>
          <p:nvSpPr>
            <p:cNvPr id="1113" name="Google Shape;1113;p30"/>
            <p:cNvSpPr/>
            <p:nvPr/>
          </p:nvSpPr>
          <p:spPr>
            <a:xfrm>
              <a:off x="0" y="4130750"/>
              <a:ext cx="4145279" cy="4145279"/>
            </a:xfrm>
            <a:prstGeom prst="ellipse">
              <a:avLst/>
            </a:prstGeom>
            <a:blipFill rotWithShape="1">
              <a:blip r:embed="rId3">
                <a:alphaModFix/>
              </a:blip>
              <a:stretch>
                <a:fillRect b="0" l="0" r="0" t="0"/>
              </a:stretch>
            </a:blip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0"/>
            <p:cNvSpPr/>
            <p:nvPr/>
          </p:nvSpPr>
          <p:spPr>
            <a:xfrm>
              <a:off x="4145279" y="4120386"/>
              <a:ext cx="6217919" cy="414527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0"/>
            <p:cNvSpPr txBox="1"/>
            <p:nvPr/>
          </p:nvSpPr>
          <p:spPr>
            <a:xfrm>
              <a:off x="4145279" y="4120386"/>
              <a:ext cx="6217919" cy="4145279"/>
            </a:xfrm>
            <a:prstGeom prst="rect">
              <a:avLst/>
            </a:prstGeom>
            <a:noFill/>
            <a:ln>
              <a:noFill/>
            </a:ln>
          </p:spPr>
          <p:txBody>
            <a:bodyPr anchorCtr="0" anchor="ctr" bIns="205725" lIns="205725" spcFirstLastPara="1" rIns="205725" wrap="square" tIns="205725">
              <a:noAutofit/>
            </a:bodyPr>
            <a:lstStyle/>
            <a:p>
              <a:pPr indent="0" lvl="0" marL="0" marR="0" rtl="0" algn="l">
                <a:lnSpc>
                  <a:spcPct val="90000"/>
                </a:lnSpc>
                <a:spcBef>
                  <a:spcPts val="0"/>
                </a:spcBef>
                <a:spcAft>
                  <a:spcPts val="0"/>
                </a:spcAft>
                <a:buClr>
                  <a:schemeClr val="lt1"/>
                </a:buClr>
                <a:buSzPts val="5400"/>
                <a:buFont typeface="Arial"/>
                <a:buNone/>
              </a:pPr>
              <a:r>
                <a:rPr lang="en-US" sz="5400" cap="none">
                  <a:solidFill>
                    <a:schemeClr val="lt1"/>
                  </a:solidFill>
                  <a:latin typeface="Arial"/>
                  <a:ea typeface="Arial"/>
                  <a:cs typeface="Arial"/>
                  <a:sym typeface="Arial"/>
                </a:rPr>
                <a:t>REAL-TIME TRANSLATION</a:t>
              </a:r>
              <a:endParaRPr/>
            </a:p>
          </p:txBody>
        </p:sp>
        <p:sp>
          <p:nvSpPr>
            <p:cNvPr id="1116" name="Google Shape;1116;p30"/>
            <p:cNvSpPr/>
            <p:nvPr/>
          </p:nvSpPr>
          <p:spPr>
            <a:xfrm>
              <a:off x="11399519" y="4130750"/>
              <a:ext cx="4145279" cy="4145279"/>
            </a:xfrm>
            <a:prstGeom prst="ellipse">
              <a:avLst/>
            </a:prstGeom>
            <a:blipFill rotWithShape="1">
              <a:blip r:embed="rId4">
                <a:alphaModFix/>
              </a:blip>
              <a:stretch>
                <a:fillRect b="0" l="0" r="0" t="0"/>
              </a:stretch>
            </a:blip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0"/>
            <p:cNvSpPr/>
            <p:nvPr/>
          </p:nvSpPr>
          <p:spPr>
            <a:xfrm>
              <a:off x="15544799" y="4120386"/>
              <a:ext cx="6217919" cy="414527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0"/>
            <p:cNvSpPr txBox="1"/>
            <p:nvPr/>
          </p:nvSpPr>
          <p:spPr>
            <a:xfrm>
              <a:off x="15544799" y="4120386"/>
              <a:ext cx="6217919" cy="4145279"/>
            </a:xfrm>
            <a:prstGeom prst="rect">
              <a:avLst/>
            </a:prstGeom>
            <a:noFill/>
            <a:ln>
              <a:noFill/>
            </a:ln>
          </p:spPr>
          <p:txBody>
            <a:bodyPr anchorCtr="0" anchor="ctr" bIns="205725" lIns="205725" spcFirstLastPara="1" rIns="205725" wrap="square" tIns="205725">
              <a:noAutofit/>
            </a:bodyPr>
            <a:lstStyle/>
            <a:p>
              <a:pPr indent="0" lvl="0" marL="0" marR="0" rtl="0" algn="l">
                <a:lnSpc>
                  <a:spcPct val="90000"/>
                </a:lnSpc>
                <a:spcBef>
                  <a:spcPts val="0"/>
                </a:spcBef>
                <a:spcAft>
                  <a:spcPts val="0"/>
                </a:spcAft>
                <a:buClr>
                  <a:schemeClr val="lt1"/>
                </a:buClr>
                <a:buSzPts val="5400"/>
                <a:buFont typeface="Arial"/>
                <a:buNone/>
              </a:pPr>
              <a:r>
                <a:rPr lang="en-US" sz="5400" cap="none">
                  <a:solidFill>
                    <a:schemeClr val="lt1"/>
                  </a:solidFill>
                  <a:latin typeface="Arial"/>
                  <a:ea typeface="Arial"/>
                  <a:cs typeface="Arial"/>
                  <a:sym typeface="Arial"/>
                </a:rPr>
                <a:t>VOICE RECOGNITION</a:t>
              </a:r>
              <a:endParaRPr/>
            </a:p>
          </p:txBody>
        </p:sp>
        <p:sp>
          <p:nvSpPr>
            <p:cNvPr id="1119" name="Google Shape;1119;p30"/>
            <p:cNvSpPr/>
            <p:nvPr/>
          </p:nvSpPr>
          <p:spPr>
            <a:xfrm>
              <a:off x="22799039" y="4130750"/>
              <a:ext cx="4145279" cy="4145279"/>
            </a:xfrm>
            <a:prstGeom prst="ellipse">
              <a:avLst/>
            </a:prstGeom>
            <a:blipFill rotWithShape="1">
              <a:blip r:embed="rId5">
                <a:alphaModFix/>
              </a:blip>
              <a:stretch>
                <a:fillRect b="0" l="0" r="0" t="0"/>
              </a:stretch>
            </a:blip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0"/>
            <p:cNvSpPr/>
            <p:nvPr/>
          </p:nvSpPr>
          <p:spPr>
            <a:xfrm>
              <a:off x="26944320" y="4120386"/>
              <a:ext cx="6217919" cy="414527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0"/>
            <p:cNvSpPr txBox="1"/>
            <p:nvPr/>
          </p:nvSpPr>
          <p:spPr>
            <a:xfrm>
              <a:off x="26944320" y="4120386"/>
              <a:ext cx="6217919" cy="4145279"/>
            </a:xfrm>
            <a:prstGeom prst="rect">
              <a:avLst/>
            </a:prstGeom>
            <a:noFill/>
            <a:ln>
              <a:noFill/>
            </a:ln>
          </p:spPr>
          <p:txBody>
            <a:bodyPr anchorCtr="0" anchor="ctr" bIns="205725" lIns="205725" spcFirstLastPara="1" rIns="205725" wrap="square" tIns="205725">
              <a:noAutofit/>
            </a:bodyPr>
            <a:lstStyle/>
            <a:p>
              <a:pPr indent="0" lvl="0" marL="0" marR="0" rtl="0" algn="l">
                <a:lnSpc>
                  <a:spcPct val="90000"/>
                </a:lnSpc>
                <a:spcBef>
                  <a:spcPts val="0"/>
                </a:spcBef>
                <a:spcAft>
                  <a:spcPts val="0"/>
                </a:spcAft>
                <a:buClr>
                  <a:schemeClr val="lt1"/>
                </a:buClr>
                <a:buSzPts val="5400"/>
                <a:buFont typeface="Arial"/>
                <a:buNone/>
              </a:pPr>
              <a:r>
                <a:rPr lang="en-US" sz="5400" cap="none">
                  <a:solidFill>
                    <a:schemeClr val="lt1"/>
                  </a:solidFill>
                  <a:latin typeface="Arial"/>
                  <a:ea typeface="Arial"/>
                  <a:cs typeface="Arial"/>
                  <a:sym typeface="Arial"/>
                </a:rPr>
                <a:t>VIRTUAL ASSISTANTS</a:t>
              </a:r>
              <a:endParaRPr/>
            </a:p>
          </p:txBody>
        </p:sp>
      </p:grpSp>
      <p:sp>
        <p:nvSpPr>
          <p:cNvPr id="1122" name="Google Shape;1122;p30"/>
          <p:cNvSpPr txBox="1"/>
          <p:nvPr/>
        </p:nvSpPr>
        <p:spPr>
          <a:xfrm>
            <a:off x="2514600" y="0"/>
            <a:ext cx="31546800" cy="2514601"/>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7200"/>
              <a:buFont typeface="Arial"/>
              <a:buNone/>
            </a:pPr>
            <a:r>
              <a:rPr b="1" lang="en-US" sz="7200" cap="none">
                <a:solidFill>
                  <a:schemeClr val="lt1"/>
                </a:solidFill>
                <a:latin typeface="Arial"/>
                <a:ea typeface="Arial"/>
                <a:cs typeface="Arial"/>
                <a:sym typeface="Arial"/>
              </a:rPr>
              <a:t>Natural Language Processing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grpSp>
        <p:nvGrpSpPr>
          <p:cNvPr id="1128" name="Google Shape;1128;p31"/>
          <p:cNvGrpSpPr/>
          <p:nvPr/>
        </p:nvGrpSpPr>
        <p:grpSpPr>
          <a:xfrm>
            <a:off x="1706880" y="8209177"/>
            <a:ext cx="33162239" cy="4155643"/>
            <a:chOff x="0" y="4120386"/>
            <a:chExt cx="33162239" cy="4155643"/>
          </a:xfrm>
        </p:grpSpPr>
        <p:sp>
          <p:nvSpPr>
            <p:cNvPr id="1129" name="Google Shape;1129;p31"/>
            <p:cNvSpPr/>
            <p:nvPr/>
          </p:nvSpPr>
          <p:spPr>
            <a:xfrm>
              <a:off x="0" y="4130750"/>
              <a:ext cx="4145279" cy="4145279"/>
            </a:xfrm>
            <a:prstGeom prst="ellipse">
              <a:avLst/>
            </a:prstGeom>
            <a:blipFill rotWithShape="1">
              <a:blip r:embed="rId3">
                <a:alphaModFix/>
              </a:blip>
              <a:stretch>
                <a:fillRect b="0" l="0" r="0" t="0"/>
              </a:stretch>
            </a:blip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1"/>
            <p:cNvSpPr/>
            <p:nvPr/>
          </p:nvSpPr>
          <p:spPr>
            <a:xfrm>
              <a:off x="4145279" y="4120386"/>
              <a:ext cx="6217919" cy="414527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1"/>
            <p:cNvSpPr txBox="1"/>
            <p:nvPr/>
          </p:nvSpPr>
          <p:spPr>
            <a:xfrm>
              <a:off x="4145279" y="4120386"/>
              <a:ext cx="6217919" cy="4145279"/>
            </a:xfrm>
            <a:prstGeom prst="rect">
              <a:avLst/>
            </a:prstGeom>
            <a:noFill/>
            <a:ln>
              <a:noFill/>
            </a:ln>
          </p:spPr>
          <p:txBody>
            <a:bodyPr anchorCtr="0" anchor="ctr" bIns="205725" lIns="205725" spcFirstLastPara="1" rIns="205725" wrap="square" tIns="205725">
              <a:noAutofit/>
            </a:bodyPr>
            <a:lstStyle/>
            <a:p>
              <a:pPr indent="0" lvl="0" marL="0" marR="0" rtl="0" algn="l">
                <a:lnSpc>
                  <a:spcPct val="90000"/>
                </a:lnSpc>
                <a:spcBef>
                  <a:spcPts val="0"/>
                </a:spcBef>
                <a:spcAft>
                  <a:spcPts val="0"/>
                </a:spcAft>
                <a:buClr>
                  <a:schemeClr val="lt1"/>
                </a:buClr>
                <a:buSzPts val="5400"/>
                <a:buFont typeface="Arial"/>
                <a:buNone/>
              </a:pPr>
              <a:r>
                <a:rPr b="0" lang="en-US" sz="5400" cap="none">
                  <a:solidFill>
                    <a:schemeClr val="lt1"/>
                  </a:solidFill>
                  <a:latin typeface="Arial"/>
                  <a:ea typeface="Arial"/>
                  <a:cs typeface="Arial"/>
                  <a:sym typeface="Arial"/>
                </a:rPr>
                <a:t>CONTENT CURATION</a:t>
              </a:r>
              <a:endParaRPr sz="5400">
                <a:solidFill>
                  <a:schemeClr val="lt1"/>
                </a:solidFill>
                <a:latin typeface="Arial"/>
                <a:ea typeface="Arial"/>
                <a:cs typeface="Arial"/>
                <a:sym typeface="Arial"/>
              </a:endParaRPr>
            </a:p>
          </p:txBody>
        </p:sp>
        <p:sp>
          <p:nvSpPr>
            <p:cNvPr id="1132" name="Google Shape;1132;p31"/>
            <p:cNvSpPr/>
            <p:nvPr/>
          </p:nvSpPr>
          <p:spPr>
            <a:xfrm>
              <a:off x="11399519" y="4130750"/>
              <a:ext cx="4145279" cy="4145279"/>
            </a:xfrm>
            <a:prstGeom prst="ellipse">
              <a:avLst/>
            </a:prstGeom>
            <a:blipFill rotWithShape="1">
              <a:blip r:embed="rId4">
                <a:alphaModFix/>
              </a:blip>
              <a:stretch>
                <a:fillRect b="0" l="0" r="0" t="0"/>
              </a:stretch>
            </a:blip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1"/>
            <p:cNvSpPr/>
            <p:nvPr/>
          </p:nvSpPr>
          <p:spPr>
            <a:xfrm>
              <a:off x="15544799" y="4120386"/>
              <a:ext cx="6217919" cy="414527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1"/>
            <p:cNvSpPr txBox="1"/>
            <p:nvPr/>
          </p:nvSpPr>
          <p:spPr>
            <a:xfrm>
              <a:off x="15544799" y="4120386"/>
              <a:ext cx="6217919" cy="4145279"/>
            </a:xfrm>
            <a:prstGeom prst="rect">
              <a:avLst/>
            </a:prstGeom>
            <a:noFill/>
            <a:ln>
              <a:noFill/>
            </a:ln>
          </p:spPr>
          <p:txBody>
            <a:bodyPr anchorCtr="0" anchor="ctr" bIns="205725" lIns="205725" spcFirstLastPara="1" rIns="205725" wrap="square" tIns="205725">
              <a:noAutofit/>
            </a:bodyPr>
            <a:lstStyle/>
            <a:p>
              <a:pPr indent="0" lvl="0" marL="0" marR="0" rtl="0" algn="l">
                <a:lnSpc>
                  <a:spcPct val="90000"/>
                </a:lnSpc>
                <a:spcBef>
                  <a:spcPts val="0"/>
                </a:spcBef>
                <a:spcAft>
                  <a:spcPts val="0"/>
                </a:spcAft>
                <a:buClr>
                  <a:schemeClr val="lt1"/>
                </a:buClr>
                <a:buSzPts val="5400"/>
                <a:buFont typeface="Arial"/>
                <a:buNone/>
              </a:pPr>
              <a:r>
                <a:rPr b="0" lang="en-US" sz="5400" cap="none">
                  <a:solidFill>
                    <a:schemeClr val="lt1"/>
                  </a:solidFill>
                  <a:latin typeface="Arial"/>
                  <a:ea typeface="Arial"/>
                  <a:cs typeface="Arial"/>
                  <a:sym typeface="Arial"/>
                </a:rPr>
                <a:t>TARGETED ADVERTISING</a:t>
              </a:r>
              <a:endParaRPr sz="5400">
                <a:solidFill>
                  <a:schemeClr val="lt1"/>
                </a:solidFill>
                <a:latin typeface="Arial"/>
                <a:ea typeface="Arial"/>
                <a:cs typeface="Arial"/>
                <a:sym typeface="Arial"/>
              </a:endParaRPr>
            </a:p>
          </p:txBody>
        </p:sp>
        <p:sp>
          <p:nvSpPr>
            <p:cNvPr id="1135" name="Google Shape;1135;p31"/>
            <p:cNvSpPr/>
            <p:nvPr/>
          </p:nvSpPr>
          <p:spPr>
            <a:xfrm>
              <a:off x="22799039" y="4130750"/>
              <a:ext cx="4145279" cy="4145279"/>
            </a:xfrm>
            <a:prstGeom prst="ellipse">
              <a:avLst/>
            </a:prstGeom>
            <a:blipFill rotWithShape="1">
              <a:blip r:embed="rId5">
                <a:alphaModFix/>
              </a:blip>
              <a:stretch>
                <a:fillRect b="0" l="0" r="0" t="0"/>
              </a:stretch>
            </a:blip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1"/>
            <p:cNvSpPr/>
            <p:nvPr/>
          </p:nvSpPr>
          <p:spPr>
            <a:xfrm>
              <a:off x="26944320" y="4120386"/>
              <a:ext cx="6217919" cy="414527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1"/>
            <p:cNvSpPr txBox="1"/>
            <p:nvPr/>
          </p:nvSpPr>
          <p:spPr>
            <a:xfrm>
              <a:off x="26944320" y="4120386"/>
              <a:ext cx="6217919" cy="4145279"/>
            </a:xfrm>
            <a:prstGeom prst="rect">
              <a:avLst/>
            </a:prstGeom>
            <a:noFill/>
            <a:ln>
              <a:noFill/>
            </a:ln>
          </p:spPr>
          <p:txBody>
            <a:bodyPr anchorCtr="0" anchor="ctr" bIns="205725" lIns="205725" spcFirstLastPara="1" rIns="205725" wrap="square" tIns="205725">
              <a:noAutofit/>
            </a:bodyPr>
            <a:lstStyle/>
            <a:p>
              <a:pPr indent="0" lvl="0" marL="0" marR="0" rtl="0" algn="l">
                <a:lnSpc>
                  <a:spcPct val="90000"/>
                </a:lnSpc>
                <a:spcBef>
                  <a:spcPts val="0"/>
                </a:spcBef>
                <a:spcAft>
                  <a:spcPts val="0"/>
                </a:spcAft>
                <a:buClr>
                  <a:schemeClr val="lt1"/>
                </a:buClr>
                <a:buSzPts val="5400"/>
                <a:buFont typeface="Arial"/>
                <a:buNone/>
              </a:pPr>
              <a:r>
                <a:rPr b="0" lang="en-US" sz="5400" cap="none">
                  <a:solidFill>
                    <a:schemeClr val="lt1"/>
                  </a:solidFill>
                  <a:latin typeface="Arial"/>
                  <a:ea typeface="Arial"/>
                  <a:cs typeface="Arial"/>
                  <a:sym typeface="Arial"/>
                </a:rPr>
                <a:t>SHOPPING</a:t>
              </a:r>
              <a:endParaRPr sz="5400">
                <a:solidFill>
                  <a:schemeClr val="lt1"/>
                </a:solidFill>
                <a:latin typeface="Arial"/>
                <a:ea typeface="Arial"/>
                <a:cs typeface="Arial"/>
                <a:sym typeface="Arial"/>
              </a:endParaRPr>
            </a:p>
          </p:txBody>
        </p:sp>
      </p:grpSp>
      <p:sp>
        <p:nvSpPr>
          <p:cNvPr id="1138" name="Google Shape;1138;p31"/>
          <p:cNvSpPr txBox="1"/>
          <p:nvPr/>
        </p:nvSpPr>
        <p:spPr>
          <a:xfrm>
            <a:off x="2514600" y="0"/>
            <a:ext cx="31546800" cy="2514601"/>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7200"/>
              <a:buFont typeface="Arial"/>
              <a:buNone/>
            </a:pPr>
            <a:r>
              <a:rPr b="1" lang="en-US" sz="7200" cap="none">
                <a:solidFill>
                  <a:schemeClr val="lt1"/>
                </a:solidFill>
                <a:latin typeface="Arial"/>
                <a:ea typeface="Arial"/>
                <a:cs typeface="Arial"/>
                <a:sym typeface="Arial"/>
              </a:rPr>
              <a:t>Recommender Systems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grpSp>
        <p:nvGrpSpPr>
          <p:cNvPr id="1144" name="Google Shape;1144;p32"/>
          <p:cNvGrpSpPr/>
          <p:nvPr/>
        </p:nvGrpSpPr>
        <p:grpSpPr>
          <a:xfrm>
            <a:off x="1706880" y="8209177"/>
            <a:ext cx="33162239" cy="4155643"/>
            <a:chOff x="0" y="4120386"/>
            <a:chExt cx="33162239" cy="4155643"/>
          </a:xfrm>
        </p:grpSpPr>
        <p:sp>
          <p:nvSpPr>
            <p:cNvPr id="1145" name="Google Shape;1145;p32"/>
            <p:cNvSpPr/>
            <p:nvPr/>
          </p:nvSpPr>
          <p:spPr>
            <a:xfrm>
              <a:off x="0" y="4130750"/>
              <a:ext cx="4145279" cy="4145279"/>
            </a:xfrm>
            <a:prstGeom prst="ellipse">
              <a:avLst/>
            </a:prstGeom>
            <a:blipFill rotWithShape="1">
              <a:blip r:embed="rId3">
                <a:alphaModFix/>
              </a:blip>
              <a:stretch>
                <a:fillRect b="0" l="0" r="0" t="0"/>
              </a:stretch>
            </a:blip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2"/>
            <p:cNvSpPr/>
            <p:nvPr/>
          </p:nvSpPr>
          <p:spPr>
            <a:xfrm>
              <a:off x="4145279" y="4120386"/>
              <a:ext cx="6217919" cy="414527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2"/>
            <p:cNvSpPr txBox="1"/>
            <p:nvPr/>
          </p:nvSpPr>
          <p:spPr>
            <a:xfrm>
              <a:off x="4145279" y="4120386"/>
              <a:ext cx="6217919" cy="4145279"/>
            </a:xfrm>
            <a:prstGeom prst="rect">
              <a:avLst/>
            </a:prstGeom>
            <a:noFill/>
            <a:ln>
              <a:noFill/>
            </a:ln>
          </p:spPr>
          <p:txBody>
            <a:bodyPr anchorCtr="0" anchor="ctr" bIns="205725" lIns="205725" spcFirstLastPara="1" rIns="205725" wrap="square" tIns="205725">
              <a:noAutofit/>
            </a:bodyPr>
            <a:lstStyle/>
            <a:p>
              <a:pPr indent="0" lvl="0" marL="0" marR="0" rtl="0" algn="l">
                <a:lnSpc>
                  <a:spcPct val="90000"/>
                </a:lnSpc>
                <a:spcBef>
                  <a:spcPts val="0"/>
                </a:spcBef>
                <a:spcAft>
                  <a:spcPts val="0"/>
                </a:spcAft>
                <a:buClr>
                  <a:schemeClr val="lt1"/>
                </a:buClr>
                <a:buSzPts val="5400"/>
                <a:buFont typeface="Arial"/>
                <a:buNone/>
              </a:pPr>
              <a:r>
                <a:rPr b="0" lang="en-US" sz="5400" cap="none">
                  <a:solidFill>
                    <a:schemeClr val="lt1"/>
                  </a:solidFill>
                  <a:latin typeface="Arial"/>
                  <a:ea typeface="Arial"/>
                  <a:cs typeface="Arial"/>
                  <a:sym typeface="Arial"/>
                </a:rPr>
                <a:t>ALPHAGO BEATS WORLD CHAMPION IN GO</a:t>
              </a:r>
              <a:endParaRPr sz="5400">
                <a:solidFill>
                  <a:schemeClr val="lt1"/>
                </a:solidFill>
                <a:latin typeface="Arial"/>
                <a:ea typeface="Arial"/>
                <a:cs typeface="Arial"/>
                <a:sym typeface="Arial"/>
              </a:endParaRPr>
            </a:p>
          </p:txBody>
        </p:sp>
        <p:sp>
          <p:nvSpPr>
            <p:cNvPr id="1148" name="Google Shape;1148;p32"/>
            <p:cNvSpPr/>
            <p:nvPr/>
          </p:nvSpPr>
          <p:spPr>
            <a:xfrm>
              <a:off x="11399519" y="4130750"/>
              <a:ext cx="4145279" cy="4145279"/>
            </a:xfrm>
            <a:prstGeom prst="ellipse">
              <a:avLst/>
            </a:prstGeom>
            <a:blipFill rotWithShape="1">
              <a:blip r:embed="rId4">
                <a:alphaModFix/>
              </a:blip>
              <a:stretch>
                <a:fillRect b="0" l="0" r="0" t="0"/>
              </a:stretch>
            </a:blip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2"/>
            <p:cNvSpPr/>
            <p:nvPr/>
          </p:nvSpPr>
          <p:spPr>
            <a:xfrm>
              <a:off x="15544799" y="4120386"/>
              <a:ext cx="6217919" cy="414527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2"/>
            <p:cNvSpPr txBox="1"/>
            <p:nvPr/>
          </p:nvSpPr>
          <p:spPr>
            <a:xfrm>
              <a:off x="15544799" y="4120386"/>
              <a:ext cx="6217919" cy="4145279"/>
            </a:xfrm>
            <a:prstGeom prst="rect">
              <a:avLst/>
            </a:prstGeom>
            <a:noFill/>
            <a:ln>
              <a:noFill/>
            </a:ln>
          </p:spPr>
          <p:txBody>
            <a:bodyPr anchorCtr="0" anchor="ctr" bIns="205725" lIns="205725" spcFirstLastPara="1" rIns="205725" wrap="square" tIns="205725">
              <a:noAutofit/>
            </a:bodyPr>
            <a:lstStyle/>
            <a:p>
              <a:pPr indent="0" lvl="0" marL="0" marR="0" rtl="0" algn="l">
                <a:lnSpc>
                  <a:spcPct val="90000"/>
                </a:lnSpc>
                <a:spcBef>
                  <a:spcPts val="0"/>
                </a:spcBef>
                <a:spcAft>
                  <a:spcPts val="0"/>
                </a:spcAft>
                <a:buClr>
                  <a:schemeClr val="lt1"/>
                </a:buClr>
                <a:buSzPts val="5400"/>
                <a:buFont typeface="Arial"/>
                <a:buNone/>
              </a:pPr>
              <a:r>
                <a:rPr b="0" lang="en-US" sz="5400" cap="none">
                  <a:solidFill>
                    <a:schemeClr val="lt1"/>
                  </a:solidFill>
                  <a:latin typeface="Arial"/>
                  <a:ea typeface="Arial"/>
                  <a:cs typeface="Arial"/>
                  <a:sym typeface="Arial"/>
                </a:rPr>
                <a:t>AI BOTS BEAT PROFESSIONAL VIDEOGAMERS</a:t>
              </a:r>
              <a:endParaRPr sz="5400">
                <a:solidFill>
                  <a:schemeClr val="lt1"/>
                </a:solidFill>
                <a:latin typeface="Arial"/>
                <a:ea typeface="Arial"/>
                <a:cs typeface="Arial"/>
                <a:sym typeface="Arial"/>
              </a:endParaRPr>
            </a:p>
          </p:txBody>
        </p:sp>
        <p:sp>
          <p:nvSpPr>
            <p:cNvPr id="1151" name="Google Shape;1151;p32"/>
            <p:cNvSpPr/>
            <p:nvPr/>
          </p:nvSpPr>
          <p:spPr>
            <a:xfrm>
              <a:off x="22799039" y="4130750"/>
              <a:ext cx="4145279" cy="4145279"/>
            </a:xfrm>
            <a:prstGeom prst="ellipse">
              <a:avLst/>
            </a:prstGeom>
            <a:blipFill rotWithShape="1">
              <a:blip r:embed="rId5">
                <a:alphaModFix/>
              </a:blip>
              <a:stretch>
                <a:fillRect b="0" l="0" r="0" t="0"/>
              </a:stretch>
            </a:blipFill>
            <a:ln cap="flat" cmpd="sng" w="25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2"/>
            <p:cNvSpPr/>
            <p:nvPr/>
          </p:nvSpPr>
          <p:spPr>
            <a:xfrm>
              <a:off x="26944320" y="4120386"/>
              <a:ext cx="6217919" cy="414527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2"/>
            <p:cNvSpPr txBox="1"/>
            <p:nvPr/>
          </p:nvSpPr>
          <p:spPr>
            <a:xfrm>
              <a:off x="26944320" y="4120386"/>
              <a:ext cx="6217919" cy="4145279"/>
            </a:xfrm>
            <a:prstGeom prst="rect">
              <a:avLst/>
            </a:prstGeom>
            <a:noFill/>
            <a:ln>
              <a:noFill/>
            </a:ln>
          </p:spPr>
          <p:txBody>
            <a:bodyPr anchorCtr="0" anchor="ctr" bIns="205725" lIns="205725" spcFirstLastPara="1" rIns="205725" wrap="square" tIns="205725">
              <a:noAutofit/>
            </a:bodyPr>
            <a:lstStyle/>
            <a:p>
              <a:pPr indent="0" lvl="0" marL="0" marR="0" rtl="0" algn="l">
                <a:lnSpc>
                  <a:spcPct val="90000"/>
                </a:lnSpc>
                <a:spcBef>
                  <a:spcPts val="0"/>
                </a:spcBef>
                <a:spcAft>
                  <a:spcPts val="0"/>
                </a:spcAft>
                <a:buClr>
                  <a:schemeClr val="lt1"/>
                </a:buClr>
                <a:buSzPts val="5400"/>
                <a:buFont typeface="Arial"/>
                <a:buNone/>
              </a:pPr>
              <a:r>
                <a:rPr b="0" lang="en-US" sz="5400" cap="none">
                  <a:solidFill>
                    <a:schemeClr val="lt1"/>
                  </a:solidFill>
                  <a:latin typeface="Arial"/>
                  <a:ea typeface="Arial"/>
                  <a:cs typeface="Arial"/>
                  <a:sym typeface="Arial"/>
                </a:rPr>
                <a:t>STOCK TRADING ROBOTS</a:t>
              </a:r>
              <a:endParaRPr sz="5400">
                <a:solidFill>
                  <a:schemeClr val="lt1"/>
                </a:solidFill>
                <a:latin typeface="Arial"/>
                <a:ea typeface="Arial"/>
                <a:cs typeface="Arial"/>
                <a:sym typeface="Arial"/>
              </a:endParaRPr>
            </a:p>
          </p:txBody>
        </p:sp>
      </p:grpSp>
      <p:sp>
        <p:nvSpPr>
          <p:cNvPr id="1154" name="Google Shape;1154;p32"/>
          <p:cNvSpPr txBox="1"/>
          <p:nvPr/>
        </p:nvSpPr>
        <p:spPr>
          <a:xfrm>
            <a:off x="2514600" y="0"/>
            <a:ext cx="31546800" cy="2514601"/>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7200"/>
              <a:buFont typeface="Arial"/>
              <a:buNone/>
            </a:pPr>
            <a:r>
              <a:rPr b="1" lang="en-US" sz="7200" cap="none">
                <a:solidFill>
                  <a:schemeClr val="lt1"/>
                </a:solidFill>
                <a:latin typeface="Arial"/>
                <a:ea typeface="Arial"/>
                <a:cs typeface="Arial"/>
                <a:sym typeface="Arial"/>
              </a:rPr>
              <a:t>Reinforcement Learning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33"/>
          <p:cNvSpPr txBox="1"/>
          <p:nvPr>
            <p:ph idx="1" type="body"/>
          </p:nvPr>
        </p:nvSpPr>
        <p:spPr>
          <a:xfrm>
            <a:off x="1473866" y="1865236"/>
            <a:ext cx="18476688" cy="5943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9000"/>
              <a:buFont typeface="Arial"/>
              <a:buNone/>
            </a:pPr>
            <a:r>
              <a:rPr lang="en-US"/>
              <a:t>Overview of the Course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34"/>
          <p:cNvSpPr txBox="1"/>
          <p:nvPr>
            <p:ph type="title"/>
          </p:nvPr>
        </p:nvSpPr>
        <p:spPr>
          <a:xfrm>
            <a:off x="2596896" y="1218776"/>
            <a:ext cx="14639544" cy="336569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7200"/>
              <a:buFont typeface="Arial"/>
              <a:buNone/>
            </a:pPr>
            <a:r>
              <a:rPr lang="en-US"/>
              <a:t>Hands on Exercises</a:t>
            </a:r>
            <a:endParaRPr/>
          </a:p>
        </p:txBody>
      </p:sp>
      <p:sp>
        <p:nvSpPr>
          <p:cNvPr id="1167" name="Google Shape;1167;p34"/>
          <p:cNvSpPr txBox="1"/>
          <p:nvPr>
            <p:ph idx="1" type="body"/>
          </p:nvPr>
        </p:nvSpPr>
        <p:spPr>
          <a:xfrm>
            <a:off x="2596896" y="6988192"/>
            <a:ext cx="14639544" cy="11345523"/>
          </a:xfrm>
          <a:prstGeom prst="rect">
            <a:avLst/>
          </a:prstGeom>
          <a:noFill/>
          <a:ln>
            <a:noFill/>
          </a:ln>
        </p:spPr>
        <p:txBody>
          <a:bodyPr anchorCtr="0" anchor="t" bIns="45700" lIns="91425" spcFirstLastPara="1" rIns="91425" wrap="square" tIns="45700">
            <a:normAutofit/>
          </a:bodyPr>
          <a:lstStyle/>
          <a:p>
            <a:pPr indent="-1523985" lvl="0" marL="1523985" rtl="0" algn="l">
              <a:lnSpc>
                <a:spcPct val="90000"/>
              </a:lnSpc>
              <a:spcBef>
                <a:spcPts val="0"/>
              </a:spcBef>
              <a:spcAft>
                <a:spcPts val="0"/>
              </a:spcAft>
              <a:buSzPts val="4400"/>
              <a:buFont typeface="Arial"/>
              <a:buChar char="•"/>
            </a:pPr>
            <a:r>
              <a:rPr lang="en-US"/>
              <a:t>Get comfortable with the process of deep learning</a:t>
            </a:r>
            <a:endParaRPr/>
          </a:p>
          <a:p>
            <a:pPr indent="-1523985" lvl="0" marL="1523985" rtl="0" algn="l">
              <a:lnSpc>
                <a:spcPct val="90000"/>
              </a:lnSpc>
              <a:spcBef>
                <a:spcPts val="3000"/>
              </a:spcBef>
              <a:spcAft>
                <a:spcPts val="0"/>
              </a:spcAft>
              <a:buSzPts val="4400"/>
              <a:buFont typeface="Arial"/>
              <a:buChar char="•"/>
            </a:pPr>
            <a:r>
              <a:rPr lang="en-US"/>
              <a:t>Exposure to different models and datatypes</a:t>
            </a:r>
            <a:endParaRPr/>
          </a:p>
          <a:p>
            <a:pPr indent="-1523985" lvl="0" marL="1523985" rtl="0" algn="l">
              <a:lnSpc>
                <a:spcPct val="90000"/>
              </a:lnSpc>
              <a:spcBef>
                <a:spcPts val="3000"/>
              </a:spcBef>
              <a:spcAft>
                <a:spcPts val="0"/>
              </a:spcAft>
              <a:buSzPts val="4400"/>
              <a:buFont typeface="Arial"/>
              <a:buChar char="•"/>
            </a:pPr>
            <a:r>
              <a:rPr lang="en-US"/>
              <a:t>Get a jump-start to tackle your own projects</a:t>
            </a:r>
            <a:endParaRPr/>
          </a:p>
        </p:txBody>
      </p:sp>
      <p:pic>
        <p:nvPicPr>
          <p:cNvPr descr="Sea of hands in the middle" id="1168" name="Google Shape;1168;p34"/>
          <p:cNvPicPr preferRelativeResize="0"/>
          <p:nvPr/>
        </p:nvPicPr>
        <p:blipFill rotWithShape="1">
          <a:blip r:embed="rId3">
            <a:alphaModFix/>
          </a:blip>
          <a:srcRect b="0" l="25558" r="21192" t="0"/>
          <a:stretch/>
        </p:blipFill>
        <p:spPr>
          <a:xfrm>
            <a:off x="20162837" y="10"/>
            <a:ext cx="16413163" cy="20573990"/>
          </a:xfrm>
          <a:prstGeom prst="rect">
            <a:avLst/>
          </a:prstGeom>
          <a:noFill/>
          <a:ln cap="flat" cmpd="sng" w="9525">
            <a:solidFill>
              <a:schemeClr val="accent5"/>
            </a:solidFill>
            <a:prstDash val="solid"/>
            <a:round/>
            <a:headEnd len="sm" w="sm" type="none"/>
            <a:tailEnd len="sm" w="sm" type="none"/>
          </a:ln>
          <a:effectLst>
            <a:outerShdw blurRad="50800" rotWithShape="0" algn="tr" dir="8100000" dist="38100">
              <a:srgbClr val="000000">
                <a:alpha val="40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grpSp>
        <p:nvGrpSpPr>
          <p:cNvPr id="1174" name="Google Shape;1174;p35"/>
          <p:cNvGrpSpPr/>
          <p:nvPr/>
        </p:nvGrpSpPr>
        <p:grpSpPr>
          <a:xfrm>
            <a:off x="1683313" y="4023504"/>
            <a:ext cx="33209372" cy="14221452"/>
            <a:chOff x="0" y="0"/>
            <a:chExt cx="33209372" cy="14221452"/>
          </a:xfrm>
        </p:grpSpPr>
        <p:sp>
          <p:nvSpPr>
            <p:cNvPr id="1175" name="Google Shape;1175;p35"/>
            <p:cNvSpPr/>
            <p:nvPr/>
          </p:nvSpPr>
          <p:spPr>
            <a:xfrm>
              <a:off x="0" y="0"/>
              <a:ext cx="25571217" cy="2559861"/>
            </a:xfrm>
            <a:prstGeom prst="roundRect">
              <a:avLst>
                <a:gd fmla="val 10000" name="adj"/>
              </a:avLst>
            </a:prstGeom>
            <a:solidFill>
              <a:srgbClr val="E6FFBE"/>
            </a:solidFill>
            <a:ln cap="flat" cmpd="sng" w="9525">
              <a:solidFill>
                <a:srgbClr val="3B5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5"/>
            <p:cNvSpPr txBox="1"/>
            <p:nvPr/>
          </p:nvSpPr>
          <p:spPr>
            <a:xfrm>
              <a:off x="74976" y="74976"/>
              <a:ext cx="22509422" cy="2409909"/>
            </a:xfrm>
            <a:prstGeom prst="rect">
              <a:avLst/>
            </a:prstGeom>
            <a:noFill/>
            <a:ln>
              <a:noFill/>
            </a:ln>
          </p:spPr>
          <p:txBody>
            <a:bodyPr anchorCtr="0" anchor="ctr" bIns="205725" lIns="205725" spcFirstLastPara="1" rIns="205725" wrap="square" tIns="205725">
              <a:noAutofit/>
            </a:bodyPr>
            <a:lstStyle/>
            <a:p>
              <a:pPr indent="0" lvl="0" marL="0" marR="0" rtl="0" algn="l">
                <a:lnSpc>
                  <a:spcPct val="90000"/>
                </a:lnSpc>
                <a:spcBef>
                  <a:spcPts val="0"/>
                </a:spcBef>
                <a:spcAft>
                  <a:spcPts val="0"/>
                </a:spcAft>
                <a:buClr>
                  <a:schemeClr val="lt1"/>
                </a:buClr>
                <a:buSzPts val="5400"/>
                <a:buFont typeface="Arial"/>
                <a:buNone/>
              </a:pPr>
              <a:r>
                <a:rPr b="0" lang="en-US" sz="5400">
                  <a:solidFill>
                    <a:schemeClr val="lt1"/>
                  </a:solidFill>
                  <a:latin typeface="Arial"/>
                  <a:ea typeface="Arial"/>
                  <a:cs typeface="Arial"/>
                  <a:sym typeface="Arial"/>
                </a:rPr>
                <a:t>“Hello World” of Deep Learning</a:t>
              </a:r>
              <a:endParaRPr sz="5400">
                <a:solidFill>
                  <a:schemeClr val="lt1"/>
                </a:solidFill>
                <a:latin typeface="Arial"/>
                <a:ea typeface="Arial"/>
                <a:cs typeface="Arial"/>
                <a:sym typeface="Arial"/>
              </a:endParaRPr>
            </a:p>
          </p:txBody>
        </p:sp>
        <p:sp>
          <p:nvSpPr>
            <p:cNvPr id="1177" name="Google Shape;1177;p35"/>
            <p:cNvSpPr/>
            <p:nvPr/>
          </p:nvSpPr>
          <p:spPr>
            <a:xfrm>
              <a:off x="1909538" y="2915397"/>
              <a:ext cx="25571217" cy="2559861"/>
            </a:xfrm>
            <a:prstGeom prst="roundRect">
              <a:avLst>
                <a:gd fmla="val 10000" name="adj"/>
              </a:avLst>
            </a:prstGeom>
            <a:solidFill>
              <a:srgbClr val="E6FFBE"/>
            </a:solidFill>
            <a:ln cap="flat" cmpd="sng" w="9525">
              <a:solidFill>
                <a:srgbClr val="3B5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5"/>
            <p:cNvSpPr txBox="1"/>
            <p:nvPr/>
          </p:nvSpPr>
          <p:spPr>
            <a:xfrm>
              <a:off x="1984514" y="2990373"/>
              <a:ext cx="21847816" cy="2409909"/>
            </a:xfrm>
            <a:prstGeom prst="rect">
              <a:avLst/>
            </a:prstGeom>
            <a:noFill/>
            <a:ln>
              <a:noFill/>
            </a:ln>
          </p:spPr>
          <p:txBody>
            <a:bodyPr anchorCtr="0" anchor="ctr" bIns="205725" lIns="205725" spcFirstLastPara="1" rIns="205725" wrap="square" tIns="205725">
              <a:noAutofit/>
            </a:bodyPr>
            <a:lstStyle/>
            <a:p>
              <a:pPr indent="0" lvl="0" marL="0" marR="0" rtl="0" algn="l">
                <a:lnSpc>
                  <a:spcPct val="90000"/>
                </a:lnSpc>
                <a:spcBef>
                  <a:spcPts val="0"/>
                </a:spcBef>
                <a:spcAft>
                  <a:spcPts val="0"/>
                </a:spcAft>
                <a:buClr>
                  <a:schemeClr val="lt1"/>
                </a:buClr>
                <a:buSzPts val="5400"/>
                <a:buFont typeface="Arial"/>
                <a:buNone/>
              </a:pPr>
              <a:r>
                <a:rPr b="0" lang="en-US" sz="5400">
                  <a:solidFill>
                    <a:schemeClr val="lt1"/>
                  </a:solidFill>
                  <a:latin typeface="Arial"/>
                  <a:ea typeface="Arial"/>
                  <a:cs typeface="Arial"/>
                  <a:sym typeface="Arial"/>
                </a:rPr>
                <a:t>Train a more complicated model</a:t>
              </a:r>
              <a:endParaRPr sz="5400">
                <a:solidFill>
                  <a:schemeClr val="lt1"/>
                </a:solidFill>
                <a:latin typeface="Arial"/>
                <a:ea typeface="Arial"/>
                <a:cs typeface="Arial"/>
                <a:sym typeface="Arial"/>
              </a:endParaRPr>
            </a:p>
          </p:txBody>
        </p:sp>
        <p:sp>
          <p:nvSpPr>
            <p:cNvPr id="1179" name="Google Shape;1179;p35"/>
            <p:cNvSpPr/>
            <p:nvPr/>
          </p:nvSpPr>
          <p:spPr>
            <a:xfrm>
              <a:off x="3819077" y="5830795"/>
              <a:ext cx="25571217" cy="2559861"/>
            </a:xfrm>
            <a:prstGeom prst="roundRect">
              <a:avLst>
                <a:gd fmla="val 10000" name="adj"/>
              </a:avLst>
            </a:prstGeom>
            <a:solidFill>
              <a:srgbClr val="E6FFBE"/>
            </a:solidFill>
            <a:ln cap="flat" cmpd="sng" w="9525">
              <a:solidFill>
                <a:srgbClr val="3B5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5"/>
            <p:cNvSpPr txBox="1"/>
            <p:nvPr/>
          </p:nvSpPr>
          <p:spPr>
            <a:xfrm>
              <a:off x="3894053" y="5905771"/>
              <a:ext cx="21847816" cy="2409909"/>
            </a:xfrm>
            <a:prstGeom prst="rect">
              <a:avLst/>
            </a:prstGeom>
            <a:noFill/>
            <a:ln>
              <a:noFill/>
            </a:ln>
          </p:spPr>
          <p:txBody>
            <a:bodyPr anchorCtr="0" anchor="ctr" bIns="205725" lIns="205725" spcFirstLastPara="1" rIns="205725" wrap="square" tIns="205725">
              <a:noAutofit/>
            </a:bodyPr>
            <a:lstStyle/>
            <a:p>
              <a:pPr indent="0" lvl="0" marL="0" marR="0" rtl="0" algn="l">
                <a:lnSpc>
                  <a:spcPct val="90000"/>
                </a:lnSpc>
                <a:spcBef>
                  <a:spcPts val="0"/>
                </a:spcBef>
                <a:spcAft>
                  <a:spcPts val="0"/>
                </a:spcAft>
                <a:buClr>
                  <a:schemeClr val="lt1"/>
                </a:buClr>
                <a:buSzPts val="5400"/>
                <a:buFont typeface="Arial"/>
                <a:buNone/>
              </a:pPr>
              <a:r>
                <a:rPr b="0" lang="en-US" sz="5400">
                  <a:solidFill>
                    <a:schemeClr val="lt1"/>
                  </a:solidFill>
                  <a:latin typeface="Arial"/>
                  <a:ea typeface="Arial"/>
                  <a:cs typeface="Arial"/>
                  <a:sym typeface="Arial"/>
                </a:rPr>
                <a:t>New architectures and techniques to improve performance</a:t>
              </a:r>
              <a:endParaRPr sz="5400">
                <a:solidFill>
                  <a:schemeClr val="lt1"/>
                </a:solidFill>
                <a:latin typeface="Arial"/>
                <a:ea typeface="Arial"/>
                <a:cs typeface="Arial"/>
                <a:sym typeface="Arial"/>
              </a:endParaRPr>
            </a:p>
          </p:txBody>
        </p:sp>
        <p:sp>
          <p:nvSpPr>
            <p:cNvPr id="1181" name="Google Shape;1181;p35"/>
            <p:cNvSpPr/>
            <p:nvPr/>
          </p:nvSpPr>
          <p:spPr>
            <a:xfrm>
              <a:off x="5728616" y="8746193"/>
              <a:ext cx="25571217" cy="2559861"/>
            </a:xfrm>
            <a:prstGeom prst="roundRect">
              <a:avLst>
                <a:gd fmla="val 10000" name="adj"/>
              </a:avLst>
            </a:prstGeom>
            <a:solidFill>
              <a:srgbClr val="E6FFBE"/>
            </a:solidFill>
            <a:ln cap="flat" cmpd="sng" w="9525">
              <a:solidFill>
                <a:srgbClr val="3B5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5"/>
            <p:cNvSpPr txBox="1"/>
            <p:nvPr/>
          </p:nvSpPr>
          <p:spPr>
            <a:xfrm>
              <a:off x="5803592" y="8821169"/>
              <a:ext cx="21847816" cy="2409909"/>
            </a:xfrm>
            <a:prstGeom prst="rect">
              <a:avLst/>
            </a:prstGeom>
            <a:noFill/>
            <a:ln>
              <a:noFill/>
            </a:ln>
          </p:spPr>
          <p:txBody>
            <a:bodyPr anchorCtr="0" anchor="ctr" bIns="205725" lIns="205725" spcFirstLastPara="1" rIns="205725" wrap="square" tIns="205725">
              <a:noAutofit/>
            </a:bodyPr>
            <a:lstStyle/>
            <a:p>
              <a:pPr indent="0" lvl="0" marL="0" marR="0" rtl="0" algn="l">
                <a:lnSpc>
                  <a:spcPct val="90000"/>
                </a:lnSpc>
                <a:spcBef>
                  <a:spcPts val="0"/>
                </a:spcBef>
                <a:spcAft>
                  <a:spcPts val="0"/>
                </a:spcAft>
                <a:buClr>
                  <a:schemeClr val="lt1"/>
                </a:buClr>
                <a:buSzPts val="5400"/>
                <a:buFont typeface="Arial"/>
                <a:buNone/>
              </a:pPr>
              <a:r>
                <a:rPr b="0" lang="en-US" sz="5400">
                  <a:solidFill>
                    <a:schemeClr val="lt1"/>
                  </a:solidFill>
                  <a:latin typeface="Arial"/>
                  <a:ea typeface="Arial"/>
                  <a:cs typeface="Arial"/>
                  <a:sym typeface="Arial"/>
                </a:rPr>
                <a:t>Pre-trained models</a:t>
              </a:r>
              <a:endParaRPr sz="5400">
                <a:solidFill>
                  <a:schemeClr val="lt1"/>
                </a:solidFill>
                <a:latin typeface="Arial"/>
                <a:ea typeface="Arial"/>
                <a:cs typeface="Arial"/>
                <a:sym typeface="Arial"/>
              </a:endParaRPr>
            </a:p>
          </p:txBody>
        </p:sp>
        <p:sp>
          <p:nvSpPr>
            <p:cNvPr id="1183" name="Google Shape;1183;p35"/>
            <p:cNvSpPr/>
            <p:nvPr/>
          </p:nvSpPr>
          <p:spPr>
            <a:xfrm>
              <a:off x="7638155" y="11661591"/>
              <a:ext cx="25571217" cy="2559861"/>
            </a:xfrm>
            <a:prstGeom prst="roundRect">
              <a:avLst>
                <a:gd fmla="val 10000" name="adj"/>
              </a:avLst>
            </a:prstGeom>
            <a:solidFill>
              <a:srgbClr val="E6FFBE"/>
            </a:solidFill>
            <a:ln cap="flat" cmpd="sng" w="9525">
              <a:solidFill>
                <a:srgbClr val="3B5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5"/>
            <p:cNvSpPr txBox="1"/>
            <p:nvPr/>
          </p:nvSpPr>
          <p:spPr>
            <a:xfrm>
              <a:off x="7713131" y="11736567"/>
              <a:ext cx="21847816" cy="2409909"/>
            </a:xfrm>
            <a:prstGeom prst="rect">
              <a:avLst/>
            </a:prstGeom>
            <a:noFill/>
            <a:ln>
              <a:noFill/>
            </a:ln>
          </p:spPr>
          <p:txBody>
            <a:bodyPr anchorCtr="0" anchor="ctr" bIns="205725" lIns="205725" spcFirstLastPara="1" rIns="205725" wrap="square" tIns="205725">
              <a:noAutofit/>
            </a:bodyPr>
            <a:lstStyle/>
            <a:p>
              <a:pPr indent="0" lvl="0" marL="0" marR="0" rtl="0" algn="l">
                <a:lnSpc>
                  <a:spcPct val="90000"/>
                </a:lnSpc>
                <a:spcBef>
                  <a:spcPts val="0"/>
                </a:spcBef>
                <a:spcAft>
                  <a:spcPts val="0"/>
                </a:spcAft>
                <a:buClr>
                  <a:schemeClr val="lt1"/>
                </a:buClr>
                <a:buSzPts val="5400"/>
                <a:buFont typeface="Arial"/>
                <a:buNone/>
              </a:pPr>
              <a:r>
                <a:rPr lang="en-US" sz="5400">
                  <a:solidFill>
                    <a:schemeClr val="lt1"/>
                  </a:solidFill>
                  <a:latin typeface="Arial"/>
                  <a:ea typeface="Arial"/>
                  <a:cs typeface="Arial"/>
                  <a:sym typeface="Arial"/>
                </a:rPr>
                <a:t>Transfer learning</a:t>
              </a:r>
              <a:endParaRPr/>
            </a:p>
          </p:txBody>
        </p:sp>
        <p:sp>
          <p:nvSpPr>
            <p:cNvPr id="1185" name="Google Shape;1185;p35"/>
            <p:cNvSpPr/>
            <p:nvPr/>
          </p:nvSpPr>
          <p:spPr>
            <a:xfrm>
              <a:off x="23907307" y="1870121"/>
              <a:ext cx="1663910" cy="1663910"/>
            </a:xfrm>
            <a:prstGeom prst="downArrow">
              <a:avLst>
                <a:gd fmla="val 55000" name="adj1"/>
                <a:gd fmla="val 45000" name="adj2"/>
              </a:avLst>
            </a:prstGeom>
            <a:solidFill>
              <a:srgbClr val="76B900"/>
            </a:solidFill>
            <a:ln cap="flat" cmpd="sng" w="9525">
              <a:solidFill>
                <a:srgbClr val="CAD8D2">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5"/>
            <p:cNvSpPr txBox="1"/>
            <p:nvPr/>
          </p:nvSpPr>
          <p:spPr>
            <a:xfrm>
              <a:off x="24281687" y="1870121"/>
              <a:ext cx="915150" cy="1252092"/>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dk1"/>
                </a:buClr>
                <a:buSzPts val="5400"/>
                <a:buFont typeface="Arial"/>
                <a:buNone/>
              </a:pPr>
              <a:r>
                <a:t/>
              </a:r>
              <a:endParaRPr sz="5400">
                <a:solidFill>
                  <a:schemeClr val="lt1"/>
                </a:solidFill>
                <a:latin typeface="Arial"/>
                <a:ea typeface="Arial"/>
                <a:cs typeface="Arial"/>
                <a:sym typeface="Arial"/>
              </a:endParaRPr>
            </a:p>
          </p:txBody>
        </p:sp>
        <p:sp>
          <p:nvSpPr>
            <p:cNvPr id="1187" name="Google Shape;1187;p35"/>
            <p:cNvSpPr/>
            <p:nvPr/>
          </p:nvSpPr>
          <p:spPr>
            <a:xfrm>
              <a:off x="25816846" y="4785518"/>
              <a:ext cx="1663910" cy="1663910"/>
            </a:xfrm>
            <a:prstGeom prst="downArrow">
              <a:avLst>
                <a:gd fmla="val 55000" name="adj1"/>
                <a:gd fmla="val 45000" name="adj2"/>
              </a:avLst>
            </a:prstGeom>
            <a:solidFill>
              <a:srgbClr val="76B900"/>
            </a:solidFill>
            <a:ln cap="flat" cmpd="sng" w="9525">
              <a:solidFill>
                <a:srgbClr val="CAD8D2">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5"/>
            <p:cNvSpPr txBox="1"/>
            <p:nvPr/>
          </p:nvSpPr>
          <p:spPr>
            <a:xfrm>
              <a:off x="26191226" y="4785518"/>
              <a:ext cx="915150" cy="1252092"/>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dk1"/>
                </a:buClr>
                <a:buSzPts val="5400"/>
                <a:buFont typeface="Arial"/>
                <a:buNone/>
              </a:pPr>
              <a:r>
                <a:t/>
              </a:r>
              <a:endParaRPr sz="5400">
                <a:solidFill>
                  <a:schemeClr val="lt1"/>
                </a:solidFill>
                <a:latin typeface="Arial"/>
                <a:ea typeface="Arial"/>
                <a:cs typeface="Arial"/>
                <a:sym typeface="Arial"/>
              </a:endParaRPr>
            </a:p>
          </p:txBody>
        </p:sp>
        <p:sp>
          <p:nvSpPr>
            <p:cNvPr id="1189" name="Google Shape;1189;p35"/>
            <p:cNvSpPr/>
            <p:nvPr/>
          </p:nvSpPr>
          <p:spPr>
            <a:xfrm>
              <a:off x="27726385" y="7658252"/>
              <a:ext cx="1663910" cy="1663910"/>
            </a:xfrm>
            <a:prstGeom prst="downArrow">
              <a:avLst>
                <a:gd fmla="val 55000" name="adj1"/>
                <a:gd fmla="val 45000" name="adj2"/>
              </a:avLst>
            </a:prstGeom>
            <a:solidFill>
              <a:srgbClr val="76B900"/>
            </a:solidFill>
            <a:ln cap="flat" cmpd="sng" w="9525">
              <a:solidFill>
                <a:srgbClr val="CAD8D2">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5"/>
            <p:cNvSpPr txBox="1"/>
            <p:nvPr/>
          </p:nvSpPr>
          <p:spPr>
            <a:xfrm>
              <a:off x="28100765" y="7658252"/>
              <a:ext cx="915150" cy="1252092"/>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dk1"/>
                </a:buClr>
                <a:buSzPts val="5400"/>
                <a:buFont typeface="Arial"/>
                <a:buNone/>
              </a:pPr>
              <a:r>
                <a:t/>
              </a:r>
              <a:endParaRPr sz="5400">
                <a:solidFill>
                  <a:schemeClr val="lt1"/>
                </a:solidFill>
                <a:latin typeface="Arial"/>
                <a:ea typeface="Arial"/>
                <a:cs typeface="Arial"/>
                <a:sym typeface="Arial"/>
              </a:endParaRPr>
            </a:p>
          </p:txBody>
        </p:sp>
        <p:sp>
          <p:nvSpPr>
            <p:cNvPr id="1191" name="Google Shape;1191;p35"/>
            <p:cNvSpPr/>
            <p:nvPr/>
          </p:nvSpPr>
          <p:spPr>
            <a:xfrm>
              <a:off x="29635924" y="10602093"/>
              <a:ext cx="1663910" cy="1663910"/>
            </a:xfrm>
            <a:prstGeom prst="downArrow">
              <a:avLst>
                <a:gd fmla="val 55000" name="adj1"/>
                <a:gd fmla="val 45000" name="adj2"/>
              </a:avLst>
            </a:prstGeom>
            <a:solidFill>
              <a:srgbClr val="76B900"/>
            </a:solidFill>
            <a:ln cap="flat" cmpd="sng" w="9525">
              <a:solidFill>
                <a:srgbClr val="CAD8D2">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5"/>
            <p:cNvSpPr txBox="1"/>
            <p:nvPr/>
          </p:nvSpPr>
          <p:spPr>
            <a:xfrm>
              <a:off x="30010304" y="10602093"/>
              <a:ext cx="915150" cy="1252092"/>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dk1"/>
                </a:buClr>
                <a:buSzPts val="5400"/>
                <a:buFont typeface="Arial"/>
                <a:buNone/>
              </a:pPr>
              <a:r>
                <a:t/>
              </a:r>
              <a:endParaRPr sz="5400">
                <a:solidFill>
                  <a:schemeClr val="lt1"/>
                </a:solidFill>
                <a:latin typeface="Arial"/>
                <a:ea typeface="Arial"/>
                <a:cs typeface="Arial"/>
                <a:sym typeface="Arial"/>
              </a:endParaRPr>
            </a:p>
          </p:txBody>
        </p:sp>
      </p:grpSp>
      <p:sp>
        <p:nvSpPr>
          <p:cNvPr id="1193" name="Google Shape;1193;p35"/>
          <p:cNvSpPr txBox="1"/>
          <p:nvPr/>
        </p:nvSpPr>
        <p:spPr>
          <a:xfrm>
            <a:off x="2514600" y="0"/>
            <a:ext cx="31546800" cy="2514601"/>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7200"/>
              <a:buFont typeface="Arial"/>
              <a:buNone/>
            </a:pPr>
            <a:r>
              <a:rPr b="1" lang="en-US" sz="7200" cap="none">
                <a:solidFill>
                  <a:schemeClr val="lt1"/>
                </a:solidFill>
                <a:latin typeface="Arial"/>
                <a:ea typeface="Arial"/>
                <a:cs typeface="Arial"/>
                <a:sym typeface="Arial"/>
              </a:rPr>
              <a:t>Structure of the Course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grpSp>
        <p:nvGrpSpPr>
          <p:cNvPr id="1199" name="Google Shape;1199;p36"/>
          <p:cNvGrpSpPr/>
          <p:nvPr/>
        </p:nvGrpSpPr>
        <p:grpSpPr>
          <a:xfrm>
            <a:off x="1709208" y="5282146"/>
            <a:ext cx="33157583" cy="12390057"/>
            <a:chOff x="0" y="1512"/>
            <a:chExt cx="33157583" cy="12390057"/>
          </a:xfrm>
        </p:grpSpPr>
        <p:sp>
          <p:nvSpPr>
            <p:cNvPr id="1200" name="Google Shape;1200;p36"/>
            <p:cNvSpPr/>
            <p:nvPr/>
          </p:nvSpPr>
          <p:spPr>
            <a:xfrm>
              <a:off x="0" y="1512"/>
              <a:ext cx="33157583" cy="3540016"/>
            </a:xfrm>
            <a:prstGeom prst="roundRect">
              <a:avLst>
                <a:gd fmla="val 10000" name="adj"/>
              </a:avLst>
            </a:prstGeom>
            <a:solidFill>
              <a:srgbClr val="E6FFB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6"/>
            <p:cNvSpPr/>
            <p:nvPr/>
          </p:nvSpPr>
          <p:spPr>
            <a:xfrm>
              <a:off x="1070854" y="798016"/>
              <a:ext cx="1947009" cy="1947009"/>
            </a:xfrm>
            <a:prstGeom prst="rect">
              <a:avLst/>
            </a:prstGeom>
            <a:blipFill rotWithShape="1">
              <a:blip r:embed="rId3">
                <a:alphaModFix/>
              </a:blip>
              <a:stretch>
                <a:fillRect b="0" l="0" r="0" t="0"/>
              </a:stretch>
            </a:blip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6"/>
            <p:cNvSpPr/>
            <p:nvPr/>
          </p:nvSpPr>
          <p:spPr>
            <a:xfrm>
              <a:off x="4088718" y="1512"/>
              <a:ext cx="29068864" cy="354001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6"/>
            <p:cNvSpPr txBox="1"/>
            <p:nvPr/>
          </p:nvSpPr>
          <p:spPr>
            <a:xfrm>
              <a:off x="4088718" y="1512"/>
              <a:ext cx="29068864" cy="3540016"/>
            </a:xfrm>
            <a:prstGeom prst="rect">
              <a:avLst/>
            </a:prstGeom>
            <a:noFill/>
            <a:ln>
              <a:noFill/>
            </a:ln>
          </p:spPr>
          <p:txBody>
            <a:bodyPr anchorCtr="0" anchor="ctr" bIns="374650" lIns="374650" spcFirstLastPara="1" rIns="374650" wrap="square" tIns="374650">
              <a:noAutofit/>
            </a:bodyPr>
            <a:lstStyle/>
            <a:p>
              <a:pPr indent="0" lvl="0" marL="0" marR="0" rtl="0" algn="l">
                <a:lnSpc>
                  <a:spcPct val="100000"/>
                </a:lnSpc>
                <a:spcBef>
                  <a:spcPts val="0"/>
                </a:spcBef>
                <a:spcAft>
                  <a:spcPts val="0"/>
                </a:spcAft>
                <a:buClr>
                  <a:schemeClr val="lt1"/>
                </a:buClr>
                <a:buSzPts val="5400"/>
                <a:buFont typeface="Arial"/>
                <a:buNone/>
              </a:pPr>
              <a:r>
                <a:rPr lang="en-US" sz="5400">
                  <a:solidFill>
                    <a:schemeClr val="lt1"/>
                  </a:solidFill>
                  <a:latin typeface="Arial"/>
                  <a:ea typeface="Arial"/>
                  <a:cs typeface="Arial"/>
                  <a:sym typeface="Arial"/>
                </a:rPr>
                <a:t>GPU powered cloud server</a:t>
              </a:r>
              <a:endParaRPr/>
            </a:p>
          </p:txBody>
        </p:sp>
        <p:sp>
          <p:nvSpPr>
            <p:cNvPr id="1204" name="Google Shape;1204;p36"/>
            <p:cNvSpPr/>
            <p:nvPr/>
          </p:nvSpPr>
          <p:spPr>
            <a:xfrm>
              <a:off x="0" y="4426533"/>
              <a:ext cx="33157583" cy="3540016"/>
            </a:xfrm>
            <a:prstGeom prst="roundRect">
              <a:avLst>
                <a:gd fmla="val 10000" name="adj"/>
              </a:avLst>
            </a:prstGeom>
            <a:solidFill>
              <a:srgbClr val="E6FFB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6"/>
            <p:cNvSpPr/>
            <p:nvPr/>
          </p:nvSpPr>
          <p:spPr>
            <a:xfrm>
              <a:off x="1070854" y="5223036"/>
              <a:ext cx="1947009" cy="1947009"/>
            </a:xfrm>
            <a:prstGeom prst="rect">
              <a:avLst/>
            </a:prstGeom>
            <a:blipFill rotWithShape="1">
              <a:blip r:embed="rId4">
                <a:alphaModFix/>
              </a:blip>
              <a:stretch>
                <a:fillRect b="0" l="0" r="0" t="0"/>
              </a:stretch>
            </a:blip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6"/>
            <p:cNvSpPr/>
            <p:nvPr/>
          </p:nvSpPr>
          <p:spPr>
            <a:xfrm>
              <a:off x="4088718" y="4426533"/>
              <a:ext cx="29068864" cy="354001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6"/>
            <p:cNvSpPr txBox="1"/>
            <p:nvPr/>
          </p:nvSpPr>
          <p:spPr>
            <a:xfrm>
              <a:off x="4088718" y="4426533"/>
              <a:ext cx="29068864" cy="3540016"/>
            </a:xfrm>
            <a:prstGeom prst="rect">
              <a:avLst/>
            </a:prstGeom>
            <a:noFill/>
            <a:ln>
              <a:noFill/>
            </a:ln>
          </p:spPr>
          <p:txBody>
            <a:bodyPr anchorCtr="0" anchor="ctr" bIns="374650" lIns="374650" spcFirstLastPara="1" rIns="374650" wrap="square" tIns="374650">
              <a:noAutofit/>
            </a:bodyPr>
            <a:lstStyle/>
            <a:p>
              <a:pPr indent="0" lvl="0" marL="0" marR="0" rtl="0" algn="l">
                <a:lnSpc>
                  <a:spcPct val="100000"/>
                </a:lnSpc>
                <a:spcBef>
                  <a:spcPts val="0"/>
                </a:spcBef>
                <a:spcAft>
                  <a:spcPts val="0"/>
                </a:spcAft>
                <a:buClr>
                  <a:schemeClr val="lt1"/>
                </a:buClr>
                <a:buSzPts val="5400"/>
                <a:buFont typeface="Arial"/>
                <a:buNone/>
              </a:pPr>
              <a:r>
                <a:rPr lang="en-US" sz="5400">
                  <a:solidFill>
                    <a:schemeClr val="lt1"/>
                  </a:solidFill>
                  <a:latin typeface="Arial"/>
                  <a:ea typeface="Arial"/>
                  <a:cs typeface="Arial"/>
                  <a:sym typeface="Arial"/>
                </a:rPr>
                <a:t>JupyterLab platform</a:t>
              </a:r>
              <a:endParaRPr/>
            </a:p>
          </p:txBody>
        </p:sp>
        <p:sp>
          <p:nvSpPr>
            <p:cNvPr id="1208" name="Google Shape;1208;p36"/>
            <p:cNvSpPr/>
            <p:nvPr/>
          </p:nvSpPr>
          <p:spPr>
            <a:xfrm>
              <a:off x="0" y="8851553"/>
              <a:ext cx="33157583" cy="3540016"/>
            </a:xfrm>
            <a:prstGeom prst="roundRect">
              <a:avLst>
                <a:gd fmla="val 10000" name="adj"/>
              </a:avLst>
            </a:prstGeom>
            <a:solidFill>
              <a:srgbClr val="E6FFBE"/>
            </a:solidFill>
            <a:ln cap="flat" cmpd="sng" w="9525">
              <a:solidFill>
                <a:schemeClr val="dk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6"/>
            <p:cNvSpPr/>
            <p:nvPr/>
          </p:nvSpPr>
          <p:spPr>
            <a:xfrm>
              <a:off x="1070854" y="9648057"/>
              <a:ext cx="1947009" cy="1947009"/>
            </a:xfrm>
            <a:prstGeom prst="rect">
              <a:avLst/>
            </a:prstGeom>
            <a:blipFill rotWithShape="1">
              <a:blip r:embed="rId5">
                <a:alphaModFix/>
              </a:blip>
              <a:stretch>
                <a:fillRect b="0" l="0" r="0" t="0"/>
              </a:stretch>
            </a:blip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6"/>
            <p:cNvSpPr/>
            <p:nvPr/>
          </p:nvSpPr>
          <p:spPr>
            <a:xfrm>
              <a:off x="4088718" y="8851553"/>
              <a:ext cx="29068864" cy="354001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6"/>
            <p:cNvSpPr txBox="1"/>
            <p:nvPr/>
          </p:nvSpPr>
          <p:spPr>
            <a:xfrm>
              <a:off x="4088718" y="8851553"/>
              <a:ext cx="29068864" cy="3540016"/>
            </a:xfrm>
            <a:prstGeom prst="rect">
              <a:avLst/>
            </a:prstGeom>
            <a:noFill/>
            <a:ln>
              <a:noFill/>
            </a:ln>
          </p:spPr>
          <p:txBody>
            <a:bodyPr anchorCtr="0" anchor="ctr" bIns="374650" lIns="374650" spcFirstLastPara="1" rIns="374650" wrap="square" tIns="374650">
              <a:noAutofit/>
            </a:bodyPr>
            <a:lstStyle/>
            <a:p>
              <a:pPr indent="0" lvl="0" marL="0" marR="0" rtl="0" algn="l">
                <a:lnSpc>
                  <a:spcPct val="100000"/>
                </a:lnSpc>
                <a:spcBef>
                  <a:spcPts val="0"/>
                </a:spcBef>
                <a:spcAft>
                  <a:spcPts val="0"/>
                </a:spcAft>
                <a:buClr>
                  <a:schemeClr val="lt1"/>
                </a:buClr>
                <a:buSzPts val="5400"/>
                <a:buFont typeface="Arial"/>
                <a:buNone/>
              </a:pPr>
              <a:r>
                <a:rPr lang="en-US" sz="5400">
                  <a:solidFill>
                    <a:schemeClr val="lt1"/>
                  </a:solidFill>
                  <a:latin typeface="Arial"/>
                  <a:ea typeface="Arial"/>
                  <a:cs typeface="Arial"/>
                  <a:sym typeface="Arial"/>
                </a:rPr>
                <a:t>Jupyter notebooks for interactive coding</a:t>
              </a:r>
              <a:endParaRPr/>
            </a:p>
          </p:txBody>
        </p:sp>
      </p:grpSp>
      <p:sp>
        <p:nvSpPr>
          <p:cNvPr id="1212" name="Google Shape;1212;p36"/>
          <p:cNvSpPr txBox="1"/>
          <p:nvPr/>
        </p:nvSpPr>
        <p:spPr>
          <a:xfrm>
            <a:off x="2514600" y="0"/>
            <a:ext cx="31546800" cy="2514601"/>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7200"/>
              <a:buFont typeface="Arial"/>
              <a:buNone/>
            </a:pPr>
            <a:r>
              <a:rPr b="1" lang="en-US" sz="7200" cap="none">
                <a:solidFill>
                  <a:schemeClr val="lt1"/>
                </a:solidFill>
                <a:latin typeface="Arial"/>
                <a:ea typeface="Arial"/>
                <a:cs typeface="Arial"/>
                <a:sym typeface="Arial"/>
              </a:rPr>
              <a:t>Platform of the Course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37"/>
          <p:cNvSpPr txBox="1"/>
          <p:nvPr/>
        </p:nvSpPr>
        <p:spPr>
          <a:xfrm>
            <a:off x="20457167" y="5541152"/>
            <a:ext cx="13468407" cy="12311737"/>
          </a:xfrm>
          <a:prstGeom prst="rect">
            <a:avLst/>
          </a:prstGeom>
          <a:solidFill>
            <a:srgbClr val="F5F5F5"/>
          </a:solidFill>
          <a:ln cap="flat" cmpd="sng" w="9525">
            <a:solidFill>
              <a:srgbClr val="999999"/>
            </a:solidFill>
            <a:prstDash val="solid"/>
            <a:miter lim="800000"/>
            <a:headEnd len="sm" w="sm" type="none"/>
            <a:tailEnd len="sm" w="sm" type="none"/>
          </a:ln>
          <a:effectLst>
            <a:outerShdw blurRad="50800" rotWithShape="0" algn="tr" dir="8100000" dist="38100">
              <a:srgbClr val="000000">
                <a:alpha val="40000"/>
              </a:srgbClr>
            </a:outerShdw>
          </a:effectLst>
        </p:spPr>
        <p:txBody>
          <a:bodyPr anchorCtr="0" anchor="ctr" bIns="152400" lIns="304800" spcFirstLastPara="1" rIns="304800" wrap="square" tIns="152400">
            <a:normAutofit/>
          </a:bodyPr>
          <a:lstStyle/>
          <a:p>
            <a:pPr indent="-719634" lvl="0" marL="1142989" marR="0" rtl="0" algn="l">
              <a:lnSpc>
                <a:spcPct val="90000"/>
              </a:lnSpc>
              <a:spcBef>
                <a:spcPts val="0"/>
              </a:spcBef>
              <a:spcAft>
                <a:spcPts val="0"/>
              </a:spcAft>
              <a:buClr>
                <a:schemeClr val="lt2"/>
              </a:buClr>
              <a:buSzPts val="6667"/>
              <a:buFont typeface="Trebuchet MS"/>
              <a:buNone/>
            </a:pPr>
            <a:r>
              <a:t/>
            </a:r>
            <a:endParaRPr b="0" sz="6667">
              <a:solidFill>
                <a:schemeClr val="lt1"/>
              </a:solidFill>
              <a:latin typeface="Trebuchet MS"/>
              <a:ea typeface="Trebuchet MS"/>
              <a:cs typeface="Trebuchet MS"/>
              <a:sym typeface="Trebuchet MS"/>
            </a:endParaRPr>
          </a:p>
        </p:txBody>
      </p:sp>
      <p:sp>
        <p:nvSpPr>
          <p:cNvPr id="1219" name="Google Shape;1219;p37"/>
          <p:cNvSpPr txBox="1"/>
          <p:nvPr>
            <p:ph idx="1" type="body"/>
          </p:nvPr>
        </p:nvSpPr>
        <p:spPr>
          <a:xfrm>
            <a:off x="2920122" y="5647412"/>
            <a:ext cx="16483543" cy="12311737"/>
          </a:xfrm>
          <a:prstGeom prst="rect">
            <a:avLst/>
          </a:prstGeom>
          <a:solidFill>
            <a:srgbClr val="F5F5F5"/>
          </a:solidFill>
          <a:ln cap="flat" cmpd="sng" w="9525">
            <a:solidFill>
              <a:srgbClr val="999999"/>
            </a:solidFill>
            <a:prstDash val="solid"/>
            <a:round/>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rmAutofit/>
          </a:bodyPr>
          <a:lstStyle/>
          <a:p>
            <a:pPr indent="-772576" lvl="0" marL="772576" rtl="0" algn="l">
              <a:lnSpc>
                <a:spcPct val="90000"/>
              </a:lnSpc>
              <a:spcBef>
                <a:spcPts val="0"/>
              </a:spcBef>
              <a:spcAft>
                <a:spcPts val="0"/>
              </a:spcAft>
              <a:buClr>
                <a:schemeClr val="lt1"/>
              </a:buClr>
              <a:buSzPts val="6667"/>
              <a:buFont typeface="Arial"/>
              <a:buChar char="•"/>
            </a:pPr>
            <a:r>
              <a:rPr lang="en-US" sz="6667">
                <a:latin typeface="Trebuchet MS"/>
                <a:ea typeface="Trebuchet MS"/>
                <a:cs typeface="Trebuchet MS"/>
                <a:sym typeface="Trebuchet MS"/>
              </a:rPr>
              <a:t>Major deep learning platforms: </a:t>
            </a:r>
            <a:endParaRPr/>
          </a:p>
          <a:p>
            <a:pPr indent="-772575" lvl="1" marL="2677557" rtl="0" algn="l">
              <a:lnSpc>
                <a:spcPct val="90000"/>
              </a:lnSpc>
              <a:spcBef>
                <a:spcPts val="1500"/>
              </a:spcBef>
              <a:spcAft>
                <a:spcPts val="0"/>
              </a:spcAft>
              <a:buClr>
                <a:schemeClr val="lt1"/>
              </a:buClr>
              <a:buSzPts val="6600"/>
              <a:buFont typeface="Arial"/>
              <a:buChar char="•"/>
            </a:pPr>
            <a:r>
              <a:rPr lang="en-US">
                <a:latin typeface="Trebuchet MS"/>
                <a:ea typeface="Trebuchet MS"/>
                <a:cs typeface="Trebuchet MS"/>
                <a:sym typeface="Trebuchet MS"/>
              </a:rPr>
              <a:t>TensorFlow + Keras (Google)</a:t>
            </a:r>
            <a:endParaRPr/>
          </a:p>
          <a:p>
            <a:pPr indent="-772575" lvl="1" marL="2677557" rtl="0" algn="l">
              <a:lnSpc>
                <a:spcPct val="90000"/>
              </a:lnSpc>
              <a:spcBef>
                <a:spcPts val="1500"/>
              </a:spcBef>
              <a:spcAft>
                <a:spcPts val="0"/>
              </a:spcAft>
              <a:buClr>
                <a:schemeClr val="lt1"/>
              </a:buClr>
              <a:buSzPts val="6600"/>
              <a:buFont typeface="Arial"/>
              <a:buChar char="•"/>
            </a:pPr>
            <a:r>
              <a:rPr lang="en-US">
                <a:latin typeface="Trebuchet MS"/>
                <a:ea typeface="Trebuchet MS"/>
                <a:cs typeface="Trebuchet MS"/>
                <a:sym typeface="Trebuchet MS"/>
              </a:rPr>
              <a:t>PyTorch (Meta)</a:t>
            </a:r>
            <a:endParaRPr/>
          </a:p>
          <a:p>
            <a:pPr indent="-772575" lvl="1" marL="2677557" rtl="0" algn="l">
              <a:lnSpc>
                <a:spcPct val="90000"/>
              </a:lnSpc>
              <a:spcBef>
                <a:spcPts val="1500"/>
              </a:spcBef>
              <a:spcAft>
                <a:spcPts val="0"/>
              </a:spcAft>
              <a:buClr>
                <a:schemeClr val="lt1"/>
              </a:buClr>
              <a:buSzPts val="6600"/>
              <a:buFont typeface="Arial"/>
              <a:buChar char="•"/>
            </a:pPr>
            <a:r>
              <a:rPr lang="en-US">
                <a:latin typeface="Trebuchet MS"/>
                <a:ea typeface="Trebuchet MS"/>
                <a:cs typeface="Trebuchet MS"/>
                <a:sym typeface="Trebuchet MS"/>
              </a:rPr>
              <a:t>MXNet (Apache)</a:t>
            </a:r>
            <a:endParaRPr/>
          </a:p>
          <a:p>
            <a:pPr indent="-772576" lvl="0" marL="772576" rtl="0" algn="l">
              <a:lnSpc>
                <a:spcPct val="90000"/>
              </a:lnSpc>
              <a:spcBef>
                <a:spcPts val="3000"/>
              </a:spcBef>
              <a:spcAft>
                <a:spcPts val="0"/>
              </a:spcAft>
              <a:buClr>
                <a:schemeClr val="lt1"/>
              </a:buClr>
              <a:buSzPts val="6667"/>
              <a:buFont typeface="Arial"/>
              <a:buChar char="•"/>
            </a:pPr>
            <a:r>
              <a:rPr lang="en-US" sz="6667">
                <a:highlight>
                  <a:srgbClr val="00FF00"/>
                </a:highlight>
                <a:latin typeface="Trebuchet MS"/>
                <a:ea typeface="Trebuchet MS"/>
                <a:cs typeface="Trebuchet MS"/>
                <a:sym typeface="Trebuchet MS"/>
              </a:rPr>
              <a:t>We’ll be using PyTorch</a:t>
            </a:r>
            <a:endParaRPr>
              <a:highlight>
                <a:srgbClr val="00FF00"/>
              </a:highlight>
            </a:endParaRPr>
          </a:p>
          <a:p>
            <a:pPr indent="-772576" lvl="0" marL="772576" rtl="0" algn="l">
              <a:lnSpc>
                <a:spcPct val="90000"/>
              </a:lnSpc>
              <a:spcBef>
                <a:spcPts val="3000"/>
              </a:spcBef>
              <a:spcAft>
                <a:spcPts val="0"/>
              </a:spcAft>
              <a:buClr>
                <a:schemeClr val="lt1"/>
              </a:buClr>
              <a:buSzPts val="6667"/>
              <a:buFont typeface="Arial"/>
              <a:buChar char="•"/>
            </a:pPr>
            <a:r>
              <a:rPr lang="en-US" sz="6667">
                <a:latin typeface="Trebuchet MS"/>
                <a:ea typeface="Trebuchet MS"/>
                <a:cs typeface="Trebuchet MS"/>
                <a:sym typeface="Trebuchet MS"/>
              </a:rPr>
              <a:t>Good idea to gain exposure to others moving forward</a:t>
            </a:r>
            <a:endParaRPr sz="6667">
              <a:latin typeface="Trebuchet MS"/>
              <a:ea typeface="Trebuchet MS"/>
              <a:cs typeface="Trebuchet MS"/>
              <a:sym typeface="Trebuchet MS"/>
            </a:endParaRPr>
          </a:p>
        </p:txBody>
      </p:sp>
      <p:pic>
        <p:nvPicPr>
          <p:cNvPr descr="TensorFlow" id="1220" name="Google Shape;1220;p37"/>
          <p:cNvPicPr preferRelativeResize="0"/>
          <p:nvPr/>
        </p:nvPicPr>
        <p:blipFill rotWithShape="1">
          <a:blip r:embed="rId3">
            <a:alphaModFix/>
          </a:blip>
          <a:srcRect b="0" l="13479" r="13912" t="0"/>
          <a:stretch/>
        </p:blipFill>
        <p:spPr>
          <a:xfrm>
            <a:off x="21095367" y="7840470"/>
            <a:ext cx="5532787" cy="4267200"/>
          </a:xfrm>
          <a:prstGeom prst="rect">
            <a:avLst/>
          </a:prstGeom>
          <a:noFill/>
          <a:ln>
            <a:noFill/>
          </a:ln>
        </p:spPr>
      </p:pic>
      <p:pic>
        <p:nvPicPr>
          <p:cNvPr id="1221" name="Google Shape;1221;p37"/>
          <p:cNvPicPr preferRelativeResize="0"/>
          <p:nvPr/>
        </p:nvPicPr>
        <p:blipFill rotWithShape="1">
          <a:blip r:embed="rId4">
            <a:alphaModFix/>
          </a:blip>
          <a:srcRect b="78422" l="0" r="83786" t="10602"/>
          <a:stretch/>
        </p:blipFill>
        <p:spPr>
          <a:xfrm>
            <a:off x="27311690" y="8844919"/>
            <a:ext cx="5930347" cy="2258303"/>
          </a:xfrm>
          <a:prstGeom prst="rect">
            <a:avLst/>
          </a:prstGeom>
          <a:noFill/>
          <a:ln>
            <a:noFill/>
          </a:ln>
        </p:spPr>
      </p:pic>
      <p:pic>
        <p:nvPicPr>
          <p:cNvPr descr="GitHub - apache/incubator-mxnet: Lightweight, Portable, Flexible ..." id="1222" name="Google Shape;1222;p37"/>
          <p:cNvPicPr preferRelativeResize="0"/>
          <p:nvPr/>
        </p:nvPicPr>
        <p:blipFill rotWithShape="1">
          <a:blip r:embed="rId5">
            <a:alphaModFix/>
          </a:blip>
          <a:srcRect b="0" l="0" r="0" t="0"/>
          <a:stretch/>
        </p:blipFill>
        <p:spPr>
          <a:xfrm>
            <a:off x="23575794" y="13353512"/>
            <a:ext cx="7231153" cy="2466877"/>
          </a:xfrm>
          <a:prstGeom prst="rect">
            <a:avLst/>
          </a:prstGeom>
          <a:noFill/>
          <a:ln>
            <a:noFill/>
          </a:ln>
        </p:spPr>
      </p:pic>
      <p:sp>
        <p:nvSpPr>
          <p:cNvPr id="1223" name="Google Shape;1223;p37"/>
          <p:cNvSpPr txBox="1"/>
          <p:nvPr/>
        </p:nvSpPr>
        <p:spPr>
          <a:xfrm>
            <a:off x="2514600" y="0"/>
            <a:ext cx="31546800" cy="2514601"/>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7200"/>
              <a:buFont typeface="Arial"/>
              <a:buNone/>
            </a:pPr>
            <a:r>
              <a:rPr b="1" lang="en-US" sz="7200" cap="none">
                <a:solidFill>
                  <a:schemeClr val="lt1"/>
                </a:solidFill>
                <a:latin typeface="Arial"/>
                <a:ea typeface="Arial"/>
                <a:cs typeface="Arial"/>
                <a:sym typeface="Arial"/>
              </a:rPr>
              <a:t>Software of This Course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38"/>
          <p:cNvSpPr txBox="1"/>
          <p:nvPr>
            <p:ph idx="1" type="body"/>
          </p:nvPr>
        </p:nvSpPr>
        <p:spPr>
          <a:xfrm>
            <a:off x="1473866" y="1865236"/>
            <a:ext cx="18476688" cy="5943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9600"/>
              <a:buFont typeface="Arial"/>
              <a:buNone/>
            </a:pPr>
            <a:r>
              <a:rPr lang="en-US" sz="9600"/>
              <a:t>First Exercise:</a:t>
            </a:r>
            <a:br>
              <a:rPr lang="en-US" sz="9600"/>
            </a:br>
            <a:r>
              <a:rPr lang="en-US" sz="9600"/>
              <a:t>Classify Handwritten Digits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39"/>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Arial"/>
              <a:buNone/>
            </a:pPr>
            <a:r>
              <a:rPr lang="en-US"/>
              <a:t>Hello Neural Networks</a:t>
            </a:r>
            <a:endParaRPr/>
          </a:p>
        </p:txBody>
      </p:sp>
      <p:grpSp>
        <p:nvGrpSpPr>
          <p:cNvPr id="1236" name="Google Shape;1236;p39"/>
          <p:cNvGrpSpPr/>
          <p:nvPr/>
        </p:nvGrpSpPr>
        <p:grpSpPr>
          <a:xfrm>
            <a:off x="1706562" y="6222217"/>
            <a:ext cx="33162875" cy="9408866"/>
            <a:chOff x="0" y="2793215"/>
            <a:chExt cx="33162875" cy="9408866"/>
          </a:xfrm>
        </p:grpSpPr>
        <p:sp>
          <p:nvSpPr>
            <p:cNvPr id="1237" name="Google Shape;1237;p39"/>
            <p:cNvSpPr/>
            <p:nvPr/>
          </p:nvSpPr>
          <p:spPr>
            <a:xfrm>
              <a:off x="0" y="4813961"/>
              <a:ext cx="33162875" cy="2508187"/>
            </a:xfrm>
            <a:prstGeom prst="rect">
              <a:avLst/>
            </a:prstGeom>
            <a:solidFill>
              <a:srgbClr val="E6FFBE">
                <a:alpha val="89803"/>
              </a:srgbClr>
            </a:solidFill>
            <a:ln cap="flat" cmpd="sng" w="25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9"/>
            <p:cNvSpPr txBox="1"/>
            <p:nvPr/>
          </p:nvSpPr>
          <p:spPr>
            <a:xfrm>
              <a:off x="0" y="4813961"/>
              <a:ext cx="33162875" cy="2508187"/>
            </a:xfrm>
            <a:prstGeom prst="rect">
              <a:avLst/>
            </a:prstGeom>
            <a:noFill/>
            <a:ln>
              <a:noFill/>
            </a:ln>
          </p:spPr>
          <p:txBody>
            <a:bodyPr anchorCtr="0" anchor="t" bIns="384025" lIns="2573800" spcFirstLastPara="1" rIns="2573800" wrap="square" tIns="1353800">
              <a:noAutofit/>
            </a:bodyPr>
            <a:lstStyle/>
            <a:p>
              <a:pPr indent="-285750" lvl="1" marL="285750" marR="0" rtl="0" algn="l">
                <a:lnSpc>
                  <a:spcPct val="90000"/>
                </a:lnSpc>
                <a:spcBef>
                  <a:spcPts val="0"/>
                </a:spcBef>
                <a:spcAft>
                  <a:spcPts val="0"/>
                </a:spcAft>
                <a:buClr>
                  <a:srgbClr val="000000"/>
                </a:buClr>
                <a:buSzPts val="5400"/>
                <a:buFont typeface="Arial"/>
                <a:buNone/>
              </a:pPr>
              <a:r>
                <a:rPr b="0" i="0" lang="en-US" sz="5400" u="none" cap="none" strike="noStrike">
                  <a:solidFill>
                    <a:srgbClr val="000000"/>
                  </a:solidFill>
                  <a:latin typeface="Arial"/>
                  <a:ea typeface="Arial"/>
                  <a:cs typeface="Arial"/>
                  <a:sym typeface="Arial"/>
                </a:rPr>
                <a:t>Historically important and difficult task for computers</a:t>
              </a:r>
              <a:endParaRPr/>
            </a:p>
          </p:txBody>
        </p:sp>
        <p:sp>
          <p:nvSpPr>
            <p:cNvPr id="1239" name="Google Shape;1239;p39"/>
            <p:cNvSpPr/>
            <p:nvPr/>
          </p:nvSpPr>
          <p:spPr>
            <a:xfrm>
              <a:off x="1658143" y="2793215"/>
              <a:ext cx="23214012" cy="2980145"/>
            </a:xfrm>
            <a:prstGeom prst="roundRect">
              <a:avLst>
                <a:gd fmla="val 16667" name="adj"/>
              </a:avLst>
            </a:prstGeom>
            <a:solidFill>
              <a:schemeClr val="dk2"/>
            </a:solidFill>
            <a:ln cap="flat" cmpd="sng" w="38100">
              <a:solidFill>
                <a:schemeClr val="lt2"/>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9"/>
            <p:cNvSpPr txBox="1"/>
            <p:nvPr/>
          </p:nvSpPr>
          <p:spPr>
            <a:xfrm>
              <a:off x="1803622" y="2938694"/>
              <a:ext cx="22923054" cy="2689187"/>
            </a:xfrm>
            <a:prstGeom prst="rect">
              <a:avLst/>
            </a:prstGeom>
            <a:noFill/>
            <a:ln>
              <a:noFill/>
            </a:ln>
          </p:spPr>
          <p:txBody>
            <a:bodyPr anchorCtr="0" anchor="ctr" bIns="0" lIns="877425" spcFirstLastPara="1" rIns="877425" wrap="square" tIns="0">
              <a:noAutofit/>
            </a:bodyPr>
            <a:lstStyle/>
            <a:p>
              <a:pPr indent="0" lvl="0" marL="0" marR="0" rtl="0" algn="l">
                <a:lnSpc>
                  <a:spcPct val="90000"/>
                </a:lnSpc>
                <a:spcBef>
                  <a:spcPts val="0"/>
                </a:spcBef>
                <a:spcAft>
                  <a:spcPts val="0"/>
                </a:spcAft>
                <a:buClr>
                  <a:schemeClr val="dk1"/>
                </a:buClr>
                <a:buSzPts val="6600"/>
                <a:buFont typeface="Arial"/>
                <a:buNone/>
              </a:pPr>
              <a:r>
                <a:rPr lang="en-US" sz="6600">
                  <a:solidFill>
                    <a:schemeClr val="dk1"/>
                  </a:solidFill>
                  <a:latin typeface="Arial"/>
                  <a:ea typeface="Arial"/>
                  <a:cs typeface="Arial"/>
                  <a:sym typeface="Arial"/>
                </a:rPr>
                <a:t>Train a network to correctly classify handwritten digits</a:t>
              </a:r>
              <a:endParaRPr/>
            </a:p>
          </p:txBody>
        </p:sp>
        <p:sp>
          <p:nvSpPr>
            <p:cNvPr id="1241" name="Google Shape;1241;p39"/>
            <p:cNvSpPr/>
            <p:nvPr/>
          </p:nvSpPr>
          <p:spPr>
            <a:xfrm>
              <a:off x="0" y="9693894"/>
              <a:ext cx="33162875" cy="2508187"/>
            </a:xfrm>
            <a:prstGeom prst="rect">
              <a:avLst/>
            </a:prstGeom>
            <a:solidFill>
              <a:srgbClr val="E6FFBE">
                <a:alpha val="89803"/>
              </a:srgbClr>
            </a:solidFill>
            <a:ln cap="flat" cmpd="sng" w="25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9"/>
            <p:cNvSpPr txBox="1"/>
            <p:nvPr/>
          </p:nvSpPr>
          <p:spPr>
            <a:xfrm>
              <a:off x="0" y="9693894"/>
              <a:ext cx="33162875" cy="2508187"/>
            </a:xfrm>
            <a:prstGeom prst="rect">
              <a:avLst/>
            </a:prstGeom>
            <a:noFill/>
            <a:ln>
              <a:noFill/>
            </a:ln>
          </p:spPr>
          <p:txBody>
            <a:bodyPr anchorCtr="0" anchor="t" bIns="384025" lIns="2573800" spcFirstLastPara="1" rIns="2573800" wrap="square" tIns="1353800">
              <a:noAutofit/>
            </a:bodyPr>
            <a:lstStyle/>
            <a:p>
              <a:pPr indent="-285750" lvl="1" marL="285750" marR="0" rtl="0" algn="l">
                <a:lnSpc>
                  <a:spcPct val="90000"/>
                </a:lnSpc>
                <a:spcBef>
                  <a:spcPts val="0"/>
                </a:spcBef>
                <a:spcAft>
                  <a:spcPts val="0"/>
                </a:spcAft>
                <a:buClr>
                  <a:srgbClr val="000000"/>
                </a:buClr>
                <a:buSzPts val="5400"/>
                <a:buFont typeface="Arial"/>
                <a:buNone/>
              </a:pPr>
              <a:r>
                <a:rPr b="0" i="0" lang="en-US" sz="5400" u="none" cap="none" strike="noStrike">
                  <a:solidFill>
                    <a:srgbClr val="000000"/>
                  </a:solidFill>
                  <a:latin typeface="Arial"/>
                  <a:ea typeface="Arial"/>
                  <a:cs typeface="Arial"/>
                  <a:sym typeface="Arial"/>
                </a:rPr>
                <a:t>Get exposed to the example, and try to figure out the rules to how it works</a:t>
              </a:r>
              <a:endParaRPr/>
            </a:p>
          </p:txBody>
        </p:sp>
        <p:sp>
          <p:nvSpPr>
            <p:cNvPr id="1243" name="Google Shape;1243;p39"/>
            <p:cNvSpPr/>
            <p:nvPr/>
          </p:nvSpPr>
          <p:spPr>
            <a:xfrm>
              <a:off x="1658143" y="7673149"/>
              <a:ext cx="23214012" cy="2980145"/>
            </a:xfrm>
            <a:prstGeom prst="roundRect">
              <a:avLst>
                <a:gd fmla="val 16667" name="adj"/>
              </a:avLst>
            </a:prstGeom>
            <a:solidFill>
              <a:schemeClr val="dk2"/>
            </a:solidFill>
            <a:ln cap="flat" cmpd="sng" w="38100">
              <a:solidFill>
                <a:schemeClr val="lt2"/>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9"/>
            <p:cNvSpPr txBox="1"/>
            <p:nvPr/>
          </p:nvSpPr>
          <p:spPr>
            <a:xfrm>
              <a:off x="1803622" y="7818628"/>
              <a:ext cx="22923054" cy="2689187"/>
            </a:xfrm>
            <a:prstGeom prst="rect">
              <a:avLst/>
            </a:prstGeom>
            <a:noFill/>
            <a:ln>
              <a:noFill/>
            </a:ln>
          </p:spPr>
          <p:txBody>
            <a:bodyPr anchorCtr="0" anchor="ctr" bIns="0" lIns="877425" spcFirstLastPara="1" rIns="877425" wrap="square" tIns="0">
              <a:noAutofit/>
            </a:bodyPr>
            <a:lstStyle/>
            <a:p>
              <a:pPr indent="0" lvl="0" marL="0" marR="0" rtl="0" algn="l">
                <a:lnSpc>
                  <a:spcPct val="90000"/>
                </a:lnSpc>
                <a:spcBef>
                  <a:spcPts val="0"/>
                </a:spcBef>
                <a:spcAft>
                  <a:spcPts val="0"/>
                </a:spcAft>
                <a:buClr>
                  <a:schemeClr val="dk1"/>
                </a:buClr>
                <a:buSzPts val="6600"/>
                <a:buFont typeface="Arial"/>
                <a:buNone/>
              </a:pPr>
              <a:r>
                <a:rPr lang="en-US" sz="6600">
                  <a:solidFill>
                    <a:schemeClr val="dk1"/>
                  </a:solidFill>
                  <a:latin typeface="Arial"/>
                  <a:ea typeface="Arial"/>
                  <a:cs typeface="Arial"/>
                  <a:sym typeface="Arial"/>
                </a:rPr>
                <a:t>Try learning like a Neural Network</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4"/>
          <p:cNvSpPr txBox="1"/>
          <p:nvPr>
            <p:ph idx="1" type="body"/>
          </p:nvPr>
        </p:nvSpPr>
        <p:spPr>
          <a:xfrm>
            <a:off x="1473866" y="1865236"/>
            <a:ext cx="18476688" cy="5943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9000"/>
              <a:buFont typeface="Arial"/>
              <a:buNone/>
            </a:pPr>
            <a:r>
              <a:rPr lang="en-US"/>
              <a:t>Welcome!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40"/>
          <p:cNvSpPr txBox="1"/>
          <p:nvPr>
            <p:ph idx="1" type="body"/>
          </p:nvPr>
        </p:nvSpPr>
        <p:spPr>
          <a:xfrm>
            <a:off x="1473866" y="1865236"/>
            <a:ext cx="18476688" cy="5943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9000"/>
              <a:buFont typeface="Arial"/>
              <a:buNone/>
            </a:pPr>
            <a:r>
              <a:rPr lang="en-US"/>
              <a:t>Let’s Go!</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5"/>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Arial"/>
              <a:buNone/>
            </a:pPr>
            <a:r>
              <a:rPr lang="en-US"/>
              <a:t>The Goals of This Course</a:t>
            </a:r>
            <a:endParaRPr/>
          </a:p>
        </p:txBody>
      </p:sp>
      <p:grpSp>
        <p:nvGrpSpPr>
          <p:cNvPr id="818" name="Google Shape;818;p5"/>
          <p:cNvGrpSpPr/>
          <p:nvPr/>
        </p:nvGrpSpPr>
        <p:grpSpPr>
          <a:xfrm>
            <a:off x="2514600" y="4851986"/>
            <a:ext cx="31546800" cy="13640659"/>
            <a:chOff x="0" y="5666"/>
            <a:chExt cx="31546800" cy="13640659"/>
          </a:xfrm>
        </p:grpSpPr>
        <p:sp>
          <p:nvSpPr>
            <p:cNvPr id="819" name="Google Shape;819;p5"/>
            <p:cNvSpPr/>
            <p:nvPr/>
          </p:nvSpPr>
          <p:spPr>
            <a:xfrm>
              <a:off x="0" y="5666"/>
              <a:ext cx="31546800" cy="2871717"/>
            </a:xfrm>
            <a:prstGeom prst="roundRect">
              <a:avLst>
                <a:gd fmla="val 10000" name="adj"/>
              </a:avLst>
            </a:prstGeom>
            <a:solidFill>
              <a:srgbClr val="E6FFB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
            <p:cNvSpPr/>
            <p:nvPr/>
          </p:nvSpPr>
          <p:spPr>
            <a:xfrm>
              <a:off x="868694" y="651802"/>
              <a:ext cx="1579444" cy="1579444"/>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
            <p:cNvSpPr/>
            <p:nvPr/>
          </p:nvSpPr>
          <p:spPr>
            <a:xfrm>
              <a:off x="3316834" y="5666"/>
              <a:ext cx="28229965" cy="287171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
            <p:cNvSpPr txBox="1"/>
            <p:nvPr/>
          </p:nvSpPr>
          <p:spPr>
            <a:xfrm>
              <a:off x="3316834" y="5666"/>
              <a:ext cx="28229965" cy="2871717"/>
            </a:xfrm>
            <a:prstGeom prst="rect">
              <a:avLst/>
            </a:prstGeom>
            <a:noFill/>
            <a:ln>
              <a:noFill/>
            </a:ln>
          </p:spPr>
          <p:txBody>
            <a:bodyPr anchorCtr="0" anchor="ctr" bIns="303900" lIns="303900" spcFirstLastPara="1" rIns="303900" wrap="square" tIns="303900">
              <a:noAutofit/>
            </a:bodyPr>
            <a:lstStyle/>
            <a:p>
              <a:pPr indent="0" lvl="0" marL="0" marR="0" rtl="0" algn="l">
                <a:lnSpc>
                  <a:spcPct val="100000"/>
                </a:lnSpc>
                <a:spcBef>
                  <a:spcPts val="0"/>
                </a:spcBef>
                <a:spcAft>
                  <a:spcPts val="0"/>
                </a:spcAft>
                <a:buClr>
                  <a:schemeClr val="lt1"/>
                </a:buClr>
                <a:buSzPts val="5400"/>
                <a:buFont typeface="Arial"/>
                <a:buNone/>
              </a:pPr>
              <a:r>
                <a:rPr b="0" i="0" lang="en-US" sz="5400" u="none" cap="none" strike="noStrike">
                  <a:solidFill>
                    <a:schemeClr val="lt1"/>
                  </a:solidFill>
                  <a:latin typeface="Arial"/>
                  <a:ea typeface="Arial"/>
                  <a:cs typeface="Arial"/>
                  <a:sym typeface="Arial"/>
                </a:rPr>
                <a:t>Get you up and on your feet quickly</a:t>
              </a:r>
              <a:endParaRPr/>
            </a:p>
          </p:txBody>
        </p:sp>
        <p:sp>
          <p:nvSpPr>
            <p:cNvPr id="823" name="Google Shape;823;p5"/>
            <p:cNvSpPr/>
            <p:nvPr/>
          </p:nvSpPr>
          <p:spPr>
            <a:xfrm>
              <a:off x="0" y="3595313"/>
              <a:ext cx="31546800" cy="2871717"/>
            </a:xfrm>
            <a:prstGeom prst="roundRect">
              <a:avLst>
                <a:gd fmla="val 10000" name="adj"/>
              </a:avLst>
            </a:prstGeom>
            <a:solidFill>
              <a:srgbClr val="E6FFB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
            <p:cNvSpPr/>
            <p:nvPr/>
          </p:nvSpPr>
          <p:spPr>
            <a:xfrm>
              <a:off x="868694" y="4241449"/>
              <a:ext cx="1579444" cy="1579444"/>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
            <p:cNvSpPr/>
            <p:nvPr/>
          </p:nvSpPr>
          <p:spPr>
            <a:xfrm>
              <a:off x="3316834" y="3595313"/>
              <a:ext cx="28229965" cy="287171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
            <p:cNvSpPr txBox="1"/>
            <p:nvPr/>
          </p:nvSpPr>
          <p:spPr>
            <a:xfrm>
              <a:off x="3316834" y="3595313"/>
              <a:ext cx="28229965" cy="2871717"/>
            </a:xfrm>
            <a:prstGeom prst="rect">
              <a:avLst/>
            </a:prstGeom>
            <a:noFill/>
            <a:ln>
              <a:noFill/>
            </a:ln>
          </p:spPr>
          <p:txBody>
            <a:bodyPr anchorCtr="0" anchor="ctr" bIns="303900" lIns="303900" spcFirstLastPara="1" rIns="303900" wrap="square" tIns="303900">
              <a:noAutofit/>
            </a:bodyPr>
            <a:lstStyle/>
            <a:p>
              <a:pPr indent="0" lvl="0" marL="0" marR="0" rtl="0" algn="l">
                <a:lnSpc>
                  <a:spcPct val="100000"/>
                </a:lnSpc>
                <a:spcBef>
                  <a:spcPts val="0"/>
                </a:spcBef>
                <a:spcAft>
                  <a:spcPts val="0"/>
                </a:spcAft>
                <a:buClr>
                  <a:schemeClr val="lt1"/>
                </a:buClr>
                <a:buSzPts val="5400"/>
                <a:buFont typeface="Arial"/>
                <a:buNone/>
              </a:pPr>
              <a:r>
                <a:rPr b="0" i="0" lang="en-US" sz="5400" u="none" cap="none" strike="noStrike">
                  <a:solidFill>
                    <a:schemeClr val="lt1"/>
                  </a:solidFill>
                  <a:latin typeface="Arial"/>
                  <a:ea typeface="Arial"/>
                  <a:cs typeface="Arial"/>
                  <a:sym typeface="Arial"/>
                </a:rPr>
                <a:t>Build a foundation to tackle a deep learning project right away</a:t>
              </a:r>
              <a:endParaRPr/>
            </a:p>
          </p:txBody>
        </p:sp>
        <p:sp>
          <p:nvSpPr>
            <p:cNvPr id="827" name="Google Shape;827;p5"/>
            <p:cNvSpPr/>
            <p:nvPr/>
          </p:nvSpPr>
          <p:spPr>
            <a:xfrm>
              <a:off x="0" y="7184960"/>
              <a:ext cx="31546800" cy="2871717"/>
            </a:xfrm>
            <a:prstGeom prst="roundRect">
              <a:avLst>
                <a:gd fmla="val 10000" name="adj"/>
              </a:avLst>
            </a:prstGeom>
            <a:solidFill>
              <a:srgbClr val="E6FFB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
            <p:cNvSpPr/>
            <p:nvPr/>
          </p:nvSpPr>
          <p:spPr>
            <a:xfrm>
              <a:off x="868694" y="7831097"/>
              <a:ext cx="1579444" cy="1579444"/>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
            <p:cNvSpPr/>
            <p:nvPr/>
          </p:nvSpPr>
          <p:spPr>
            <a:xfrm>
              <a:off x="3316834" y="7184960"/>
              <a:ext cx="28229965" cy="287171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
            <p:cNvSpPr txBox="1"/>
            <p:nvPr/>
          </p:nvSpPr>
          <p:spPr>
            <a:xfrm>
              <a:off x="3316834" y="7184960"/>
              <a:ext cx="28229965" cy="2871717"/>
            </a:xfrm>
            <a:prstGeom prst="rect">
              <a:avLst/>
            </a:prstGeom>
            <a:noFill/>
            <a:ln>
              <a:noFill/>
            </a:ln>
          </p:spPr>
          <p:txBody>
            <a:bodyPr anchorCtr="0" anchor="ctr" bIns="303900" lIns="303900" spcFirstLastPara="1" rIns="303900" wrap="square" tIns="303900">
              <a:noAutofit/>
            </a:bodyPr>
            <a:lstStyle/>
            <a:p>
              <a:pPr indent="0" lvl="0" marL="0" marR="0" rtl="0" algn="l">
                <a:lnSpc>
                  <a:spcPct val="100000"/>
                </a:lnSpc>
                <a:spcBef>
                  <a:spcPts val="0"/>
                </a:spcBef>
                <a:spcAft>
                  <a:spcPts val="0"/>
                </a:spcAft>
                <a:buClr>
                  <a:schemeClr val="lt1"/>
                </a:buClr>
                <a:buSzPts val="5400"/>
                <a:buFont typeface="Arial"/>
                <a:buNone/>
              </a:pPr>
              <a:r>
                <a:rPr b="0" i="0" lang="en-US" sz="5400" u="none" cap="none" strike="noStrike">
                  <a:solidFill>
                    <a:schemeClr val="lt1"/>
                  </a:solidFill>
                  <a:latin typeface="Arial"/>
                  <a:ea typeface="Arial"/>
                  <a:cs typeface="Arial"/>
                  <a:sym typeface="Arial"/>
                </a:rPr>
                <a:t>We won’t cover the whole field, but we’ll get a great head start</a:t>
              </a:r>
              <a:endParaRPr/>
            </a:p>
          </p:txBody>
        </p:sp>
        <p:sp>
          <p:nvSpPr>
            <p:cNvPr id="831" name="Google Shape;831;p5"/>
            <p:cNvSpPr/>
            <p:nvPr/>
          </p:nvSpPr>
          <p:spPr>
            <a:xfrm>
              <a:off x="0" y="10774608"/>
              <a:ext cx="31546800" cy="2871717"/>
            </a:xfrm>
            <a:prstGeom prst="roundRect">
              <a:avLst>
                <a:gd fmla="val 10000" name="adj"/>
              </a:avLst>
            </a:prstGeom>
            <a:solidFill>
              <a:srgbClr val="E6FFB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
            <p:cNvSpPr/>
            <p:nvPr/>
          </p:nvSpPr>
          <p:spPr>
            <a:xfrm>
              <a:off x="868694" y="11420744"/>
              <a:ext cx="1579444" cy="1579444"/>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
            <p:cNvSpPr/>
            <p:nvPr/>
          </p:nvSpPr>
          <p:spPr>
            <a:xfrm>
              <a:off x="3316834" y="10774608"/>
              <a:ext cx="28229965" cy="287171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
            <p:cNvSpPr txBox="1"/>
            <p:nvPr/>
          </p:nvSpPr>
          <p:spPr>
            <a:xfrm>
              <a:off x="3316834" y="10774608"/>
              <a:ext cx="28229965" cy="2871717"/>
            </a:xfrm>
            <a:prstGeom prst="rect">
              <a:avLst/>
            </a:prstGeom>
            <a:noFill/>
            <a:ln>
              <a:noFill/>
            </a:ln>
          </p:spPr>
          <p:txBody>
            <a:bodyPr anchorCtr="0" anchor="ctr" bIns="303900" lIns="303900" spcFirstLastPara="1" rIns="303900" wrap="square" tIns="303900">
              <a:noAutofit/>
            </a:bodyPr>
            <a:lstStyle/>
            <a:p>
              <a:pPr indent="0" lvl="0" marL="0" marR="0" rtl="0" algn="l">
                <a:lnSpc>
                  <a:spcPct val="100000"/>
                </a:lnSpc>
                <a:spcBef>
                  <a:spcPts val="0"/>
                </a:spcBef>
                <a:spcAft>
                  <a:spcPts val="0"/>
                </a:spcAft>
                <a:buClr>
                  <a:schemeClr val="lt1"/>
                </a:buClr>
                <a:buSzPts val="5400"/>
                <a:buFont typeface="Arial"/>
                <a:buNone/>
              </a:pPr>
              <a:r>
                <a:rPr b="0" i="0" lang="en-US" sz="5400" u="none" cap="none" strike="noStrike">
                  <a:solidFill>
                    <a:schemeClr val="lt1"/>
                  </a:solidFill>
                  <a:latin typeface="Arial"/>
                  <a:ea typeface="Arial"/>
                  <a:cs typeface="Arial"/>
                  <a:sym typeface="Arial"/>
                </a:rPr>
                <a:t>Foundation from which to read articles, follow tutorials, take further classes</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6"/>
          <p:cNvSpPr txBox="1"/>
          <p:nvPr>
            <p:ph idx="1" type="body"/>
          </p:nvPr>
        </p:nvSpPr>
        <p:spPr>
          <a:xfrm>
            <a:off x="1473200" y="1865313"/>
            <a:ext cx="18476913" cy="5943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9000"/>
              <a:buFont typeface="Arial"/>
              <a:buNone/>
            </a:pPr>
            <a:r>
              <a:rPr lang="en-US"/>
              <a:t>Have Fun!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7"/>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Arial"/>
              <a:buNone/>
            </a:pPr>
            <a:r>
              <a:rPr lang="en-US"/>
              <a:t>Human Vs Machine Learning</a:t>
            </a:r>
            <a:endParaRPr/>
          </a:p>
        </p:txBody>
      </p:sp>
      <p:sp>
        <p:nvSpPr>
          <p:cNvPr id="847" name="Google Shape;847;p7"/>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2"/>
              </a:buClr>
              <a:buSzPts val="4800"/>
              <a:buFont typeface="Arial"/>
              <a:buNone/>
            </a:pPr>
            <a:r>
              <a:rPr lang="en-US"/>
              <a:t>Relaxed Alertness</a:t>
            </a:r>
            <a:endParaRPr/>
          </a:p>
        </p:txBody>
      </p:sp>
      <p:pic>
        <p:nvPicPr>
          <p:cNvPr descr="Robot Hand" id="848" name="Google Shape;848;p7"/>
          <p:cNvPicPr preferRelativeResize="0"/>
          <p:nvPr>
            <p:ph idx="1" type="body"/>
          </p:nvPr>
        </p:nvPicPr>
        <p:blipFill rotWithShape="1">
          <a:blip r:embed="rId3">
            <a:alphaModFix/>
          </a:blip>
          <a:srcRect b="0" l="0" r="0" t="0"/>
          <a:stretch/>
        </p:blipFill>
        <p:spPr>
          <a:xfrm>
            <a:off x="2445712" y="9711191"/>
            <a:ext cx="5200650" cy="4770437"/>
          </a:xfrm>
          <a:prstGeom prst="rect">
            <a:avLst/>
          </a:prstGeom>
          <a:noFill/>
          <a:ln>
            <a:noFill/>
          </a:ln>
        </p:spPr>
      </p:pic>
      <p:graphicFrame>
        <p:nvGraphicFramePr>
          <p:cNvPr id="849" name="Google Shape;849;p7"/>
          <p:cNvGraphicFramePr/>
          <p:nvPr/>
        </p:nvGraphicFramePr>
        <p:xfrm>
          <a:off x="18737362" y="6885599"/>
          <a:ext cx="3000000" cy="3000000"/>
        </p:xfrm>
        <a:graphic>
          <a:graphicData uri="http://schemas.openxmlformats.org/drawingml/2006/table">
            <a:tbl>
              <a:tblPr bandRow="1" firstRow="1">
                <a:noFill/>
                <a:tableStyleId>{03047A8D-F45A-44B1-B5F4-475BB7C918D1}</a:tableStyleId>
              </a:tblPr>
              <a:tblGrid>
                <a:gridCol w="7133425"/>
                <a:gridCol w="7781000"/>
              </a:tblGrid>
              <a:tr h="2542550">
                <a:tc>
                  <a:txBody>
                    <a:bodyPr/>
                    <a:lstStyle/>
                    <a:p>
                      <a:pPr indent="0" lvl="0" marL="0" marR="0" rtl="0" algn="ctr">
                        <a:spcBef>
                          <a:spcPts val="0"/>
                        </a:spcBef>
                        <a:spcAft>
                          <a:spcPts val="0"/>
                        </a:spcAft>
                        <a:buNone/>
                      </a:pPr>
                      <a:r>
                        <a:rPr b="0" lang="en-US" sz="9600" u="none" cap="none" strike="noStrike">
                          <a:solidFill>
                            <a:schemeClr val="dk1"/>
                          </a:solidFill>
                        </a:rPr>
                        <a:t>Human</a:t>
                      </a:r>
                      <a:endParaRPr/>
                    </a:p>
                  </a:txBody>
                  <a:tcPr marT="209550" marB="209550" marR="419100" marL="419100" anchor="ctr">
                    <a:lnB cap="flat" cmpd="sng" w="12700">
                      <a:solidFill>
                        <a:schemeClr val="lt1"/>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b="0" lang="en-US" sz="9600" u="none" cap="none" strike="noStrike">
                          <a:solidFill>
                            <a:schemeClr val="dk1"/>
                          </a:solidFill>
                        </a:rPr>
                        <a:t>Machine</a:t>
                      </a:r>
                      <a:endParaRPr/>
                    </a:p>
                  </a:txBody>
                  <a:tcPr marT="209550" marB="209550" marR="419100" marL="419100" anchor="ctr">
                    <a:lnB cap="flat" cmpd="sng" w="12700">
                      <a:solidFill>
                        <a:schemeClr val="lt1"/>
                      </a:solidFill>
                      <a:prstDash val="solid"/>
                      <a:round/>
                      <a:headEnd len="sm" w="sm" type="none"/>
                      <a:tailEnd len="sm" w="sm" type="none"/>
                    </a:lnB>
                    <a:solidFill>
                      <a:schemeClr val="dk2"/>
                    </a:solidFill>
                  </a:tcPr>
                </a:tc>
              </a:tr>
              <a:tr h="3939550">
                <a:tc>
                  <a:txBody>
                    <a:bodyPr/>
                    <a:lstStyle/>
                    <a:p>
                      <a:pPr indent="0" lvl="0" marL="0" marR="0" rtl="0" algn="ctr">
                        <a:spcBef>
                          <a:spcPts val="0"/>
                        </a:spcBef>
                        <a:spcAft>
                          <a:spcPts val="0"/>
                        </a:spcAft>
                        <a:buNone/>
                      </a:pPr>
                      <a:r>
                        <a:rPr b="0" lang="en-US" sz="6700" u="none" cap="none" strike="noStrike">
                          <a:solidFill>
                            <a:srgbClr val="000000"/>
                          </a:solidFill>
                        </a:rPr>
                        <a:t>Rest and Digest</a:t>
                      </a:r>
                      <a:endParaRPr/>
                    </a:p>
                  </a:txBody>
                  <a:tcPr marT="209550" marB="209550" marR="419100" marL="419100" anchor="ctr">
                    <a:lnT cap="flat" cmpd="sng" w="12700">
                      <a:solidFill>
                        <a:schemeClr val="lt1"/>
                      </a:solidFill>
                      <a:prstDash val="solid"/>
                      <a:round/>
                      <a:headEnd len="sm" w="sm" type="none"/>
                      <a:tailEnd len="sm" w="sm" type="none"/>
                    </a:lnT>
                    <a:gradFill>
                      <a:gsLst>
                        <a:gs pos="0">
                          <a:srgbClr val="F2F2F2"/>
                        </a:gs>
                        <a:gs pos="100000">
                          <a:srgbClr val="E6FFBE"/>
                        </a:gs>
                      </a:gsLst>
                      <a:lin ang="5400000" scaled="0"/>
                    </a:gradFill>
                  </a:tcPr>
                </a:tc>
                <a:tc>
                  <a:txBody>
                    <a:bodyPr/>
                    <a:lstStyle/>
                    <a:p>
                      <a:pPr indent="0" lvl="0" marL="0" marR="0" rtl="0" algn="ctr">
                        <a:spcBef>
                          <a:spcPts val="0"/>
                        </a:spcBef>
                        <a:spcAft>
                          <a:spcPts val="0"/>
                        </a:spcAft>
                        <a:buNone/>
                      </a:pPr>
                      <a:r>
                        <a:rPr b="0" lang="en-US" sz="6700" u="none" cap="none" strike="noStrike">
                          <a:solidFill>
                            <a:srgbClr val="000000"/>
                          </a:solidFill>
                        </a:rPr>
                        <a:t>Training</a:t>
                      </a:r>
                      <a:endParaRPr/>
                    </a:p>
                  </a:txBody>
                  <a:tcPr marT="209550" marB="209550" marR="419100" marL="419100" anchor="ctr">
                    <a:lnT cap="flat" cmpd="sng" w="12700">
                      <a:solidFill>
                        <a:schemeClr val="lt1"/>
                      </a:solidFill>
                      <a:prstDash val="solid"/>
                      <a:round/>
                      <a:headEnd len="sm" w="sm" type="none"/>
                      <a:tailEnd len="sm" w="sm" type="none"/>
                    </a:lnT>
                    <a:gradFill>
                      <a:gsLst>
                        <a:gs pos="0">
                          <a:srgbClr val="F2F2F2"/>
                        </a:gs>
                        <a:gs pos="100000">
                          <a:srgbClr val="E6FFBE"/>
                        </a:gs>
                      </a:gsLst>
                      <a:lin ang="5400000" scaled="0"/>
                    </a:gradFill>
                  </a:tcPr>
                </a:tc>
              </a:tr>
              <a:tr h="3939550">
                <a:tc>
                  <a:txBody>
                    <a:bodyPr/>
                    <a:lstStyle/>
                    <a:p>
                      <a:pPr indent="0" lvl="0" marL="0" marR="0" rtl="0" algn="ctr">
                        <a:spcBef>
                          <a:spcPts val="0"/>
                        </a:spcBef>
                        <a:spcAft>
                          <a:spcPts val="0"/>
                        </a:spcAft>
                        <a:buNone/>
                      </a:pPr>
                      <a:r>
                        <a:rPr b="0" lang="en-US" sz="6700" u="none" cap="none" strike="noStrike">
                          <a:solidFill>
                            <a:schemeClr val="lt1"/>
                          </a:solidFill>
                        </a:rPr>
                        <a:t>Fight-or-flight</a:t>
                      </a:r>
                      <a:endParaRPr/>
                    </a:p>
                  </a:txBody>
                  <a:tcPr marT="209550" marB="209550" marR="419100" marL="419100" anchor="ctr">
                    <a:gradFill>
                      <a:gsLst>
                        <a:gs pos="0">
                          <a:srgbClr val="F2F2F2"/>
                        </a:gs>
                        <a:gs pos="100000">
                          <a:srgbClr val="E6FFBE"/>
                        </a:gs>
                      </a:gsLst>
                      <a:lin ang="5400000" scaled="0"/>
                    </a:gradFill>
                  </a:tcPr>
                </a:tc>
                <a:tc>
                  <a:txBody>
                    <a:bodyPr/>
                    <a:lstStyle/>
                    <a:p>
                      <a:pPr indent="0" lvl="0" marL="0" marR="0" rtl="0" algn="ctr">
                        <a:spcBef>
                          <a:spcPts val="0"/>
                        </a:spcBef>
                        <a:spcAft>
                          <a:spcPts val="0"/>
                        </a:spcAft>
                        <a:buNone/>
                      </a:pPr>
                      <a:r>
                        <a:rPr b="0" lang="en-US" sz="6700" u="none" cap="none" strike="noStrike">
                          <a:solidFill>
                            <a:srgbClr val="000000"/>
                          </a:solidFill>
                        </a:rPr>
                        <a:t>Prediction</a:t>
                      </a:r>
                      <a:endParaRPr/>
                    </a:p>
                  </a:txBody>
                  <a:tcPr marT="209550" marB="209550" marR="419100" marL="419100" anchor="ctr">
                    <a:gradFill>
                      <a:gsLst>
                        <a:gs pos="0">
                          <a:srgbClr val="F2F2F2"/>
                        </a:gs>
                        <a:gs pos="100000">
                          <a:srgbClr val="E6FFBE"/>
                        </a:gs>
                      </a:gsLst>
                      <a:lin ang="5400000" scaled="0"/>
                    </a:gradFill>
                  </a:tcPr>
                </a:tc>
              </a:tr>
            </a:tbl>
          </a:graphicData>
        </a:graphic>
      </p:graphicFrame>
      <p:pic>
        <p:nvPicPr>
          <p:cNvPr descr="Dancing" id="850" name="Google Shape;850;p7"/>
          <p:cNvPicPr preferRelativeResize="0"/>
          <p:nvPr/>
        </p:nvPicPr>
        <p:blipFill rotWithShape="1">
          <a:blip r:embed="rId4">
            <a:alphaModFix/>
          </a:blip>
          <a:srcRect b="0" l="0" r="0" t="0"/>
          <a:stretch/>
        </p:blipFill>
        <p:spPr>
          <a:xfrm>
            <a:off x="13055287" y="10491378"/>
            <a:ext cx="4304856" cy="3696957"/>
          </a:xfrm>
          <a:prstGeom prst="rect">
            <a:avLst/>
          </a:prstGeom>
          <a:noFill/>
          <a:ln>
            <a:noFill/>
          </a:ln>
        </p:spPr>
      </p:pic>
      <p:sp>
        <p:nvSpPr>
          <p:cNvPr id="851" name="Google Shape;851;p7"/>
          <p:cNvSpPr/>
          <p:nvPr/>
        </p:nvSpPr>
        <p:spPr>
          <a:xfrm>
            <a:off x="2924208" y="6342138"/>
            <a:ext cx="13247606" cy="8545091"/>
          </a:xfrm>
          <a:custGeom>
            <a:rect b="b" l="l" r="r" t="t"/>
            <a:pathLst>
              <a:path extrusionOk="0" h="120000" w="120000">
                <a:moveTo>
                  <a:pt x="8032" y="53957"/>
                </a:moveTo>
                <a:cubicBezTo>
                  <a:pt x="10952" y="32706"/>
                  <a:pt x="28771" y="15778"/>
                  <a:pt x="51766" y="12411"/>
                </a:cubicBezTo>
                <a:cubicBezTo>
                  <a:pt x="74761" y="9043"/>
                  <a:pt x="97412" y="20045"/>
                  <a:pt x="107360" y="39412"/>
                </a:cubicBezTo>
                <a:lnTo>
                  <a:pt x="114369" y="37898"/>
                </a:lnTo>
                <a:lnTo>
                  <a:pt x="107376" y="49763"/>
                </a:lnTo>
                <a:lnTo>
                  <a:pt x="92189" y="42690"/>
                </a:lnTo>
                <a:lnTo>
                  <a:pt x="98999" y="41219"/>
                </a:lnTo>
                <a:lnTo>
                  <a:pt x="98999" y="41219"/>
                </a:lnTo>
                <a:cubicBezTo>
                  <a:pt x="89262" y="27617"/>
                  <a:pt x="70102" y="20553"/>
                  <a:pt x="51235" y="23610"/>
                </a:cubicBezTo>
                <a:cubicBezTo>
                  <a:pt x="32369" y="26667"/>
                  <a:pt x="17923" y="39176"/>
                  <a:pt x="15223" y="54793"/>
                </a:cubicBezTo>
                <a:close/>
              </a:path>
            </a:pathLst>
          </a:custGeom>
          <a:gradFill>
            <a:gsLst>
              <a:gs pos="0">
                <a:srgbClr val="E6FFBE"/>
              </a:gs>
              <a:gs pos="100000">
                <a:schemeClr val="dk2"/>
              </a:gs>
            </a:gsLst>
            <a:lin ang="10800000" scaled="0"/>
          </a:gra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6000" u="none" cap="none" strike="noStrike">
              <a:solidFill>
                <a:schemeClr val="dk1"/>
              </a:solidFill>
              <a:latin typeface="Arial"/>
              <a:ea typeface="Arial"/>
              <a:cs typeface="Arial"/>
              <a:sym typeface="Arial"/>
            </a:endParaRPr>
          </a:p>
        </p:txBody>
      </p:sp>
      <p:sp>
        <p:nvSpPr>
          <p:cNvPr id="852" name="Google Shape;852;p7"/>
          <p:cNvSpPr/>
          <p:nvPr/>
        </p:nvSpPr>
        <p:spPr>
          <a:xfrm rot="10800000">
            <a:off x="2990457" y="10262458"/>
            <a:ext cx="13247606" cy="7890925"/>
          </a:xfrm>
          <a:custGeom>
            <a:rect b="b" l="l" r="r" t="t"/>
            <a:pathLst>
              <a:path extrusionOk="0" h="120000" w="120000">
                <a:moveTo>
                  <a:pt x="9083" y="53589"/>
                </a:moveTo>
                <a:cubicBezTo>
                  <a:pt x="12244" y="33844"/>
                  <a:pt x="29503" y="18211"/>
                  <a:pt x="51695" y="14990"/>
                </a:cubicBezTo>
                <a:cubicBezTo>
                  <a:pt x="73886" y="11770"/>
                  <a:pt x="95864" y="21709"/>
                  <a:pt x="105957" y="39530"/>
                </a:cubicBezTo>
                <a:lnTo>
                  <a:pt x="113282" y="39442"/>
                </a:lnTo>
                <a:lnTo>
                  <a:pt x="108118" y="59425"/>
                </a:lnTo>
                <a:lnTo>
                  <a:pt x="89529" y="39726"/>
                </a:lnTo>
                <a:lnTo>
                  <a:pt x="96196" y="39647"/>
                </a:lnTo>
                <a:lnTo>
                  <a:pt x="96196" y="39647"/>
                </a:lnTo>
                <a:cubicBezTo>
                  <a:pt x="85541" y="28411"/>
                  <a:pt x="67167" y="23200"/>
                  <a:pt x="49594" y="26430"/>
                </a:cubicBezTo>
                <a:cubicBezTo>
                  <a:pt x="32020" y="29660"/>
                  <a:pt x="18684" y="40700"/>
                  <a:pt x="15769" y="54431"/>
                </a:cubicBezTo>
                <a:close/>
              </a:path>
            </a:pathLst>
          </a:custGeom>
          <a:gradFill>
            <a:gsLst>
              <a:gs pos="0">
                <a:srgbClr val="E6FFBE"/>
              </a:gs>
              <a:gs pos="100000">
                <a:schemeClr val="dk2"/>
              </a:gs>
            </a:gsLst>
            <a:lin ang="0" scaled="0"/>
          </a:gra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60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8"/>
          <p:cNvSpPr txBox="1"/>
          <p:nvPr>
            <p:ph type="title"/>
          </p:nvPr>
        </p:nvSpPr>
        <p:spPr>
          <a:xfrm>
            <a:off x="2514600" y="4833257"/>
            <a:ext cx="31546800" cy="2514601"/>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11500"/>
              <a:buFont typeface="Arial"/>
              <a:buNone/>
            </a:pPr>
            <a:r>
              <a:rPr lang="en-US" sz="11500"/>
              <a:t>Let’s Get Started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9"/>
          <p:cNvSpPr txBox="1"/>
          <p:nvPr>
            <p:ph idx="1" type="body"/>
          </p:nvPr>
        </p:nvSpPr>
        <p:spPr>
          <a:xfrm>
            <a:off x="1473866" y="1865236"/>
            <a:ext cx="18476688" cy="5943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9000"/>
              <a:buFont typeface="Arial"/>
              <a:buNone/>
            </a:pPr>
            <a:r>
              <a:rPr lang="en-US"/>
              <a:t>History of AI</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2023-09-14T23:38:20Z</dcterms:created>
  <dc:creator>Danielle Detering</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0x01010004CF33B71089DC448F3A861CCE49DD4C</vt:lpwstr>
  </property>
</Properties>
</file>